
<file path=[Content_Types].xml><?xml version="1.0" encoding="utf-8"?>
<Types xmlns="http://schemas.openxmlformats.org/package/2006/content-types">
  <Default Extension="png" ContentType="image/png"/>
  <Default Extension="mp3" ContentType="audio/mpeg"/>
  <Default Extension="bin" ContentType="application/vnd.openxmlformats-officedocument.oleObject"/>
  <Default Extension="emf" ContentType="image/x-emf"/>
  <Default Extension="rels" ContentType="application/vnd.openxmlformats-package.relationships+xml"/>
  <Default Extension="xml" ContentType="application/xml"/>
  <Default Extension="wav" ContentType="audio/x-wav"/>
  <Default Extension="docx" ContentType="application/vnd.openxmlformats-officedocument.wordprocessingml.document"/>
  <Default Extension="vml" ContentType="application/vnd.openxmlformats-officedocument.vmlDrawi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1" r:id="rId4"/>
    <p:sldMasterId id="2147483692" r:id="rId5"/>
    <p:sldMasterId id="2147483681" r:id="rId6"/>
  </p:sldMasterIdLst>
  <p:notesMasterIdLst>
    <p:notesMasterId r:id="rId25"/>
  </p:notesMasterIdLst>
  <p:sldIdLst>
    <p:sldId id="298" r:id="rId7"/>
    <p:sldId id="334" r:id="rId8"/>
    <p:sldId id="378" r:id="rId9"/>
    <p:sldId id="383" r:id="rId10"/>
    <p:sldId id="384" r:id="rId11"/>
    <p:sldId id="379" r:id="rId12"/>
    <p:sldId id="381" r:id="rId13"/>
    <p:sldId id="382" r:id="rId14"/>
    <p:sldId id="380" r:id="rId15"/>
    <p:sldId id="385" r:id="rId16"/>
    <p:sldId id="386" r:id="rId17"/>
    <p:sldId id="387" r:id="rId18"/>
    <p:sldId id="388" r:id="rId19"/>
    <p:sldId id="389" r:id="rId20"/>
    <p:sldId id="390" r:id="rId21"/>
    <p:sldId id="391" r:id="rId22"/>
    <p:sldId id="392" r:id="rId23"/>
    <p:sldId id="29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7428450-62D0-4252-AF19-629BC8221718}">
          <p14:sldIdLst>
            <p14:sldId id="298"/>
            <p14:sldId id="334"/>
            <p14:sldId id="378"/>
            <p14:sldId id="383"/>
            <p14:sldId id="384"/>
            <p14:sldId id="379"/>
            <p14:sldId id="381"/>
            <p14:sldId id="382"/>
            <p14:sldId id="380"/>
            <p14:sldId id="385"/>
            <p14:sldId id="386"/>
            <p14:sldId id="387"/>
            <p14:sldId id="388"/>
            <p14:sldId id="389"/>
            <p14:sldId id="390"/>
            <p14:sldId id="391"/>
            <p14:sldId id="392"/>
            <p14:sldId id="297"/>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mang Athavia" initials="UA" lastIdx="1" clrIdx="0">
    <p:extLst>
      <p:ext uri="{19B8F6BF-5375-455C-9EA6-DF929625EA0E}">
        <p15:presenceInfo xmlns:p15="http://schemas.microsoft.com/office/powerpoint/2012/main" userId="S::Umang.Athavia@ril.com::4d0aef5a-b596-4336-aa97-fed44e57484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ED3"/>
    <a:srgbClr val="E7EEF7"/>
    <a:srgbClr val="CBDBEF"/>
    <a:srgbClr val="9FA7B1"/>
    <a:srgbClr val="ADB0B5"/>
    <a:srgbClr val="DDEB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413" autoAdjust="0"/>
    <p:restoredTop sz="94660"/>
  </p:normalViewPr>
  <p:slideViewPr>
    <p:cSldViewPr snapToGrid="0">
      <p:cViewPr varScale="1">
        <p:scale>
          <a:sx n="113" d="100"/>
          <a:sy n="113" d="100"/>
        </p:scale>
        <p:origin x="2112" y="11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presProps" Target="presProps.xml"/><Relationship Id="rId3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image" Target="../media/image1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5.emf"/></Relationships>
</file>

<file path=ppt/media/image1.png>
</file>

<file path=ppt/media/image13.png>
</file>

<file path=ppt/media/image14.png>
</file>

<file path=ppt/media/image2.png>
</file>

<file path=ppt/media/image3.png>
</file>

<file path=ppt/media/image4.png>
</file>

<file path=ppt/media/image5.png>
</file>

<file path=ppt/media/image9.png>
</file>

<file path=ppt/media/media1.mp3>
</file>

<file path=ppt/media/media2.wav>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A9EC873-0CC3-4FBA-A9C6-83128895EDAC}" type="datetimeFigureOut">
              <a:rPr lang="en-US" smtClean="0"/>
              <a:t>1/2/2026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D10B11D-9607-4E76-A959-B43D33330E98}" type="slidenum">
              <a:rPr lang="en-US" smtClean="0"/>
              <a:t>‹#›</a:t>
            </a:fld>
            <a:endParaRPr lang="en-US" dirty="0"/>
          </a:p>
        </p:txBody>
      </p:sp>
    </p:spTree>
    <p:extLst>
      <p:ext uri="{BB962C8B-B14F-4D97-AF65-F5344CB8AC3E}">
        <p14:creationId xmlns:p14="http://schemas.microsoft.com/office/powerpoint/2010/main" val="10144321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ivider Slide">
    <p:spTree>
      <p:nvGrpSpPr>
        <p:cNvPr id="1" name=""/>
        <p:cNvGrpSpPr/>
        <p:nvPr/>
      </p:nvGrpSpPr>
      <p:grpSpPr>
        <a:xfrm>
          <a:off x="0" y="0"/>
          <a:ext cx="0" cy="0"/>
          <a:chOff x="0" y="0"/>
          <a:chExt cx="0" cy="0"/>
        </a:xfrm>
      </p:grpSpPr>
      <p:sp>
        <p:nvSpPr>
          <p:cNvPr id="11" name="Text Placeholder 10"/>
          <p:cNvSpPr>
            <a:spLocks noGrp="1"/>
          </p:cNvSpPr>
          <p:nvPr>
            <p:ph type="body" sz="quarter" idx="13" hasCustomPrompt="1"/>
          </p:nvPr>
        </p:nvSpPr>
        <p:spPr>
          <a:xfrm>
            <a:off x="304800" y="2971800"/>
            <a:ext cx="10668000" cy="457200"/>
          </a:xfrm>
        </p:spPr>
        <p:txBody>
          <a:bodyPr vert="horz" lIns="91440" tIns="45720" rIns="91440" bIns="45720" rtlCol="0" anchor="ctr">
            <a:normAutofit/>
          </a:bodyPr>
          <a:lstStyle>
            <a:lvl1pPr algn="l" defTabSz="914400" rtl="0" eaLnBrk="1" latinLnBrk="0" hangingPunct="1">
              <a:spcBef>
                <a:spcPct val="0"/>
              </a:spcBef>
              <a:buNone/>
              <a:defRPr lang="en-US" sz="2800" b="0" kern="1200" dirty="0" smtClean="0">
                <a:solidFill>
                  <a:schemeClr val="tx1"/>
                </a:solidFill>
                <a:latin typeface="Calibri" panose="020F0502020204030204" pitchFamily="34" charset="0"/>
                <a:ea typeface="+mj-ea"/>
                <a:cs typeface="+mj-cs"/>
              </a:defRPr>
            </a:lvl1pPr>
          </a:lstStyle>
          <a:p>
            <a:pPr lvl="0"/>
            <a:r>
              <a:rPr lang="en-GB" sz="2100" b="1">
                <a:latin typeface="Helvetica Neue"/>
                <a:cs typeface="Helvetica Neue"/>
              </a:rPr>
              <a:t>Divider slide title.</a:t>
            </a:r>
            <a:endParaRPr lang="en-US"/>
          </a:p>
        </p:txBody>
      </p:sp>
      <p:sp>
        <p:nvSpPr>
          <p:cNvPr id="12" name="Text Placeholder 10"/>
          <p:cNvSpPr>
            <a:spLocks noGrp="1"/>
          </p:cNvSpPr>
          <p:nvPr>
            <p:ph type="body" sz="quarter" idx="14" hasCustomPrompt="1"/>
          </p:nvPr>
        </p:nvSpPr>
        <p:spPr>
          <a:xfrm>
            <a:off x="304800" y="3429000"/>
            <a:ext cx="10668000" cy="457200"/>
          </a:xfrm>
        </p:spPr>
        <p:txBody>
          <a:bodyPr vert="horz" lIns="91440" tIns="45720" rIns="91440" bIns="45720" rtlCol="0" anchor="ctr">
            <a:normAutofit/>
          </a:bodyPr>
          <a:lstStyle>
            <a:lvl1pPr algn="l" defTabSz="914400" rtl="0" eaLnBrk="1" latinLnBrk="0" hangingPunct="1">
              <a:spcBef>
                <a:spcPct val="0"/>
              </a:spcBef>
              <a:buNone/>
              <a:defRPr lang="en-US" sz="1400" b="0" kern="1200" dirty="0" smtClean="0">
                <a:solidFill>
                  <a:schemeClr val="tx1"/>
                </a:solidFill>
                <a:latin typeface="Calibri" panose="020F0502020204030204" pitchFamily="34" charset="0"/>
                <a:ea typeface="+mj-ea"/>
                <a:cs typeface="+mj-cs"/>
              </a:defRPr>
            </a:lvl1pPr>
          </a:lstStyle>
          <a:p>
            <a:r>
              <a:rPr lang="en-GB" sz="2100">
                <a:latin typeface="Helvetica Neue"/>
                <a:cs typeface="Helvetica Neue Light"/>
              </a:rPr>
              <a:t>Second line.</a:t>
            </a:r>
            <a:endParaRPr lang="en-GB">
              <a:latin typeface="Helvetica Neue Light"/>
              <a:cs typeface="Helvetica Neue Light"/>
            </a:endParaRP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277600" y="176196"/>
            <a:ext cx="685198" cy="652940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eader only">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579430"/>
          </a:xfrm>
        </p:spPr>
        <p:txBody>
          <a:bodyPr>
            <a:normAutofit/>
          </a:bodyPr>
          <a:lstStyle>
            <a:lvl1pPr>
              <a:buNone/>
              <a:defRPr sz="2800" b="1">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9" name="Footer Placeholder 4"/>
          <p:cNvSpPr>
            <a:spLocks noGrp="1"/>
          </p:cNvSpPr>
          <p:nvPr>
            <p:ph type="ftr" sz="quarter" idx="12"/>
          </p:nvPr>
        </p:nvSpPr>
        <p:spPr>
          <a:xfrm>
            <a:off x="4165600" y="6477001"/>
            <a:ext cx="3860800" cy="244475"/>
          </a:xfrm>
        </p:spPr>
        <p:txBody>
          <a:bodyPr/>
          <a:lstStyle>
            <a:lvl1pPr>
              <a:defRPr sz="700">
                <a:latin typeface="Helvetica Neue Light"/>
              </a:defRPr>
            </a:lvl1pPr>
          </a:lstStyle>
          <a:p>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2ED854A5-83AB-4136-B691-6C4A9F24C5ED}"/>
              </a:ext>
            </a:extLst>
          </p:cNvPr>
          <p:cNvSpPr>
            <a:spLocks noGrp="1"/>
          </p:cNvSpPr>
          <p:nvPr>
            <p:ph type="dt" sz="half" idx="13"/>
          </p:nvPr>
        </p:nvSpPr>
        <p:spPr/>
        <p:txBody>
          <a:bodyPr/>
          <a:lstStyle/>
          <a:p>
            <a:endParaRPr lang="en-US" dirty="0"/>
          </a:p>
        </p:txBody>
      </p:sp>
      <p:sp>
        <p:nvSpPr>
          <p:cNvPr id="3" name="Slide Number Placeholder 2">
            <a:extLst>
              <a:ext uri="{FF2B5EF4-FFF2-40B4-BE49-F238E27FC236}">
                <a16:creationId xmlns:a16="http://schemas.microsoft.com/office/drawing/2014/main" id="{E6474D1E-7990-4FB6-A6AB-00971DB606DA}"/>
              </a:ext>
            </a:extLst>
          </p:cNvPr>
          <p:cNvSpPr>
            <a:spLocks noGrp="1"/>
          </p:cNvSpPr>
          <p:nvPr>
            <p:ph type="sldNum" sz="quarter" idx="14"/>
          </p:nvPr>
        </p:nvSpPr>
        <p:spPr>
          <a:xfrm>
            <a:off x="92710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35591017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nly Text">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latin typeface="Calibri" panose="020F0502020204030204" pitchFamily="34" charset="0"/>
            </a:endParaRPr>
          </a:p>
        </p:txBody>
      </p:sp>
      <p:sp>
        <p:nvSpPr>
          <p:cNvPr id="10" name="Text Placeholder 9"/>
          <p:cNvSpPr>
            <a:spLocks noGrp="1"/>
          </p:cNvSpPr>
          <p:nvPr>
            <p:ph type="body" sz="quarter" idx="10" hasCustomPrompt="1"/>
          </p:nvPr>
        </p:nvSpPr>
        <p:spPr>
          <a:xfrm>
            <a:off x="406400" y="76200"/>
            <a:ext cx="10769600" cy="579430"/>
          </a:xfrm>
        </p:spPr>
        <p:txBody>
          <a:bodyPr>
            <a:normAutofit/>
          </a:bodyPr>
          <a:lstStyle>
            <a:lvl1pPr>
              <a:buNone/>
              <a:defRPr sz="2800" b="1">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13" name="Text Placeholder 12"/>
          <p:cNvSpPr>
            <a:spLocks noGrp="1"/>
          </p:cNvSpPr>
          <p:nvPr>
            <p:ph type="body" sz="quarter" idx="12"/>
          </p:nvPr>
        </p:nvSpPr>
        <p:spPr>
          <a:xfrm>
            <a:off x="304800" y="1066800"/>
            <a:ext cx="11582400" cy="5181600"/>
          </a:xfrm>
        </p:spPr>
        <p:txBody>
          <a:bodyPr>
            <a:normAutofit/>
          </a:bodyPr>
          <a:lstStyle>
            <a:lvl1pPr>
              <a:buFont typeface="+mj-lt"/>
              <a:buAutoNum type="arabicPeriod"/>
              <a:defRPr sz="1100">
                <a:latin typeface="Calibri" panose="020F0502020204030204" pitchFamily="34" charset="0"/>
              </a:defRPr>
            </a:lvl1pPr>
            <a:lvl2pPr>
              <a:defRPr sz="1100">
                <a:latin typeface="Calibri" panose="020F0502020204030204" pitchFamily="34" charset="0"/>
              </a:defRPr>
            </a:lvl2pPr>
            <a:lvl3pPr>
              <a:defRPr sz="1100">
                <a:latin typeface="Calibri" panose="020F0502020204030204" pitchFamily="34" charset="0"/>
              </a:defRPr>
            </a:lvl3pPr>
            <a:lvl4pPr>
              <a:defRPr sz="1100">
                <a:latin typeface="Calibri" panose="020F0502020204030204" pitchFamily="34" charset="0"/>
              </a:defRPr>
            </a:lvl4pPr>
            <a:lvl5pPr>
              <a:defRPr sz="110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Footer Placeholder 4"/>
          <p:cNvSpPr>
            <a:spLocks noGrp="1"/>
          </p:cNvSpPr>
          <p:nvPr>
            <p:ph type="ftr" sz="quarter" idx="13"/>
          </p:nvPr>
        </p:nvSpPr>
        <p:spPr>
          <a:xfrm>
            <a:off x="4165600" y="6477001"/>
            <a:ext cx="3860800" cy="244475"/>
          </a:xfrm>
        </p:spPr>
        <p:txBody>
          <a:bodyPr/>
          <a:lstStyle>
            <a:lvl1pPr>
              <a:defRPr sz="700">
                <a:latin typeface="Calibri" panose="020F0502020204030204" pitchFamily="34" charset="0"/>
              </a:defRPr>
            </a:lvl1pPr>
          </a:lstStyle>
          <a:p>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0896B93C-E85A-438B-9EE5-CFD8866E5550}"/>
              </a:ext>
            </a:extLst>
          </p:cNvPr>
          <p:cNvSpPr>
            <a:spLocks noGrp="1"/>
          </p:cNvSpPr>
          <p:nvPr>
            <p:ph type="dt" sz="half" idx="14"/>
          </p:nvPr>
        </p:nvSpPr>
        <p:spPr/>
        <p:txBody>
          <a:bodyPr/>
          <a:lstStyle/>
          <a:p>
            <a:endParaRPr lang="en-US" dirty="0"/>
          </a:p>
        </p:txBody>
      </p:sp>
      <p:sp>
        <p:nvSpPr>
          <p:cNvPr id="3" name="Slide Number Placeholder 2">
            <a:extLst>
              <a:ext uri="{FF2B5EF4-FFF2-40B4-BE49-F238E27FC236}">
                <a16:creationId xmlns:a16="http://schemas.microsoft.com/office/drawing/2014/main" id="{ABBCADDF-CDC6-49DE-BBA2-97543D204FC2}"/>
              </a:ext>
            </a:extLst>
          </p:cNvPr>
          <p:cNvSpPr>
            <a:spLocks noGrp="1"/>
          </p:cNvSpPr>
          <p:nvPr>
            <p:ph type="sldNum" sz="quarter" idx="15"/>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32913869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side by side text content">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579430"/>
          </a:xfrm>
        </p:spPr>
        <p:txBody>
          <a:bodyPr>
            <a:normAutofit/>
          </a:bodyPr>
          <a:lstStyle>
            <a:lvl1pPr>
              <a:buNone/>
              <a:defRPr sz="2800" b="1">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3" name="Text Placeholder 2"/>
          <p:cNvSpPr>
            <a:spLocks noGrp="1"/>
          </p:cNvSpPr>
          <p:nvPr>
            <p:ph type="body" sz="quarter" idx="12"/>
          </p:nvPr>
        </p:nvSpPr>
        <p:spPr>
          <a:xfrm>
            <a:off x="406400" y="1143000"/>
            <a:ext cx="5588000" cy="5105400"/>
          </a:xfrm>
        </p:spPr>
        <p:txBody>
          <a:bodyPr>
            <a:normAutofit/>
          </a:bodyPr>
          <a:lstStyle>
            <a:lvl1pPr>
              <a:defRPr sz="1100">
                <a:latin typeface="Calibri" panose="020F0502020204030204" pitchFamily="34" charset="0"/>
              </a:defRPr>
            </a:lvl1pPr>
            <a:lvl2pPr>
              <a:defRPr sz="1100">
                <a:latin typeface="Calibri" panose="020F0502020204030204" pitchFamily="34" charset="0"/>
              </a:defRPr>
            </a:lvl2pPr>
            <a:lvl3pPr>
              <a:defRPr sz="1100">
                <a:latin typeface="Calibri" panose="020F0502020204030204" pitchFamily="34" charset="0"/>
              </a:defRPr>
            </a:lvl3pPr>
            <a:lvl4pPr>
              <a:defRPr sz="1100">
                <a:latin typeface="Calibri" panose="020F0502020204030204" pitchFamily="34" charset="0"/>
              </a:defRPr>
            </a:lvl4pPr>
            <a:lvl5pPr>
              <a:defRPr sz="110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2"/>
          <p:cNvSpPr>
            <a:spLocks noGrp="1"/>
          </p:cNvSpPr>
          <p:nvPr>
            <p:ph type="body" sz="quarter" idx="13"/>
          </p:nvPr>
        </p:nvSpPr>
        <p:spPr>
          <a:xfrm>
            <a:off x="6299200" y="1143000"/>
            <a:ext cx="5486400" cy="5105400"/>
          </a:xfrm>
        </p:spPr>
        <p:txBody>
          <a:bodyPr>
            <a:normAutofit/>
          </a:bodyPr>
          <a:lstStyle>
            <a:lvl1pPr>
              <a:defRPr sz="1100">
                <a:latin typeface="+mn-lt"/>
              </a:defRPr>
            </a:lvl1pPr>
            <a:lvl2pPr>
              <a:defRPr sz="1100">
                <a:latin typeface="+mn-lt"/>
              </a:defRPr>
            </a:lvl2pPr>
            <a:lvl3pPr>
              <a:defRPr sz="1100">
                <a:latin typeface="+mn-lt"/>
              </a:defRPr>
            </a:lvl3pPr>
            <a:lvl4pPr>
              <a:defRPr sz="1100">
                <a:latin typeface="+mn-lt"/>
              </a:defRPr>
            </a:lvl4pPr>
            <a:lvl5pPr>
              <a:defRPr sz="11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Footer Placeholder 4"/>
          <p:cNvSpPr>
            <a:spLocks noGrp="1"/>
          </p:cNvSpPr>
          <p:nvPr>
            <p:ph type="ftr" sz="quarter" idx="14"/>
          </p:nvPr>
        </p:nvSpPr>
        <p:spPr>
          <a:xfrm>
            <a:off x="4165600" y="6477001"/>
            <a:ext cx="3860800" cy="244475"/>
          </a:xfrm>
        </p:spPr>
        <p:txBody>
          <a:bodyPr/>
          <a:lstStyle>
            <a:lvl1pPr>
              <a:defRPr sz="700">
                <a:latin typeface="Calibri" panose="020F0502020204030204" pitchFamily="34" charset="0"/>
              </a:defRPr>
            </a:lvl1pPr>
          </a:lstStyle>
          <a:p>
            <a:endParaRPr lang="en-US" dirty="0"/>
          </a:p>
        </p:txBody>
      </p:sp>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7C45F129-1654-4EF2-AC09-FC672BC648C5}"/>
              </a:ext>
            </a:extLst>
          </p:cNvPr>
          <p:cNvSpPr>
            <a:spLocks noGrp="1"/>
          </p:cNvSpPr>
          <p:nvPr>
            <p:ph type="dt" sz="half" idx="15"/>
          </p:nvPr>
        </p:nvSpPr>
        <p:spPr/>
        <p:txBody>
          <a:bodyPr/>
          <a:lstStyle/>
          <a:p>
            <a:endParaRPr lang="en-US" dirty="0"/>
          </a:p>
        </p:txBody>
      </p:sp>
      <p:sp>
        <p:nvSpPr>
          <p:cNvPr id="4" name="Slide Number Placeholder 3">
            <a:extLst>
              <a:ext uri="{FF2B5EF4-FFF2-40B4-BE49-F238E27FC236}">
                <a16:creationId xmlns:a16="http://schemas.microsoft.com/office/drawing/2014/main" id="{671E5F31-E104-4604-BF8D-2C9D1E76E38B}"/>
              </a:ext>
            </a:extLst>
          </p:cNvPr>
          <p:cNvSpPr>
            <a:spLocks noGrp="1"/>
          </p:cNvSpPr>
          <p:nvPr>
            <p:ph type="sldNum" sz="quarter" idx="16"/>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21663410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xt with Chart">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304800"/>
          </a:xfrm>
        </p:spPr>
        <p:txBody>
          <a:bodyPr>
            <a:normAutofit/>
          </a:bodyPr>
          <a:lstStyle>
            <a:lvl1pPr>
              <a:buNone/>
              <a:defRPr sz="1400" b="1">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11" name="Text Placeholder 9"/>
          <p:cNvSpPr>
            <a:spLocks noGrp="1"/>
          </p:cNvSpPr>
          <p:nvPr>
            <p:ph type="body" sz="quarter" idx="11" hasCustomPrompt="1"/>
          </p:nvPr>
        </p:nvSpPr>
        <p:spPr>
          <a:xfrm>
            <a:off x="406400" y="381000"/>
            <a:ext cx="10769600" cy="304800"/>
          </a:xfrm>
        </p:spPr>
        <p:txBody>
          <a:bodyPr>
            <a:normAutofit/>
          </a:bodyPr>
          <a:lstStyle>
            <a:lvl1pPr>
              <a:buNone/>
              <a:defRPr sz="1400">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3" name="Text Placeholder 2"/>
          <p:cNvSpPr>
            <a:spLocks noGrp="1"/>
          </p:cNvSpPr>
          <p:nvPr>
            <p:ph type="body" sz="quarter" idx="12"/>
          </p:nvPr>
        </p:nvSpPr>
        <p:spPr>
          <a:xfrm>
            <a:off x="406400" y="1143000"/>
            <a:ext cx="5588000" cy="5105400"/>
          </a:xfrm>
        </p:spPr>
        <p:txBody>
          <a:bodyPr>
            <a:normAutofit/>
          </a:bodyPr>
          <a:lstStyle>
            <a:lvl1pPr>
              <a:defRPr sz="1100">
                <a:latin typeface="Calibri" panose="020F0502020204030204" pitchFamily="34" charset="0"/>
              </a:defRPr>
            </a:lvl1pPr>
            <a:lvl2pPr>
              <a:defRPr sz="1100">
                <a:latin typeface="Calibri" panose="020F0502020204030204" pitchFamily="34" charset="0"/>
              </a:defRPr>
            </a:lvl2pPr>
            <a:lvl3pPr>
              <a:defRPr sz="1100">
                <a:latin typeface="Calibri" panose="020F0502020204030204" pitchFamily="34" charset="0"/>
              </a:defRPr>
            </a:lvl3pPr>
            <a:lvl4pPr>
              <a:defRPr sz="1100">
                <a:latin typeface="Calibri" panose="020F0502020204030204" pitchFamily="34" charset="0"/>
              </a:defRPr>
            </a:lvl4pPr>
            <a:lvl5pPr>
              <a:defRPr sz="110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Footer Placeholder 4"/>
          <p:cNvSpPr>
            <a:spLocks noGrp="1"/>
          </p:cNvSpPr>
          <p:nvPr>
            <p:ph type="ftr" sz="quarter" idx="14"/>
          </p:nvPr>
        </p:nvSpPr>
        <p:spPr>
          <a:xfrm>
            <a:off x="4165600" y="6477001"/>
            <a:ext cx="3860800" cy="244475"/>
          </a:xfrm>
        </p:spPr>
        <p:txBody>
          <a:bodyPr/>
          <a:lstStyle>
            <a:lvl1pPr>
              <a:defRPr sz="700">
                <a:latin typeface="Calibri" panose="020F0502020204030204" pitchFamily="34" charset="0"/>
              </a:defRPr>
            </a:lvl1pPr>
          </a:lstStyle>
          <a:p>
            <a:endParaRPr lang="en-US" dirty="0"/>
          </a:p>
        </p:txBody>
      </p:sp>
      <p:sp>
        <p:nvSpPr>
          <p:cNvPr id="4" name="Chart Placeholder 3"/>
          <p:cNvSpPr>
            <a:spLocks noGrp="1"/>
          </p:cNvSpPr>
          <p:nvPr>
            <p:ph type="chart" sz="quarter" idx="15"/>
          </p:nvPr>
        </p:nvSpPr>
        <p:spPr>
          <a:xfrm>
            <a:off x="6400800" y="1143000"/>
            <a:ext cx="5384800" cy="5105400"/>
          </a:xfrm>
        </p:spPr>
        <p:txBody>
          <a:bodyPr>
            <a:normAutofit/>
          </a:bodyPr>
          <a:lstStyle>
            <a:lvl1pPr>
              <a:defRPr sz="1000">
                <a:latin typeface="Calibri" panose="020F0502020204030204" pitchFamily="34" charset="0"/>
              </a:defRPr>
            </a:lvl1pPr>
          </a:lstStyle>
          <a:p>
            <a:r>
              <a:rPr lang="en-US" dirty="0"/>
              <a:t>Click icon to add chart</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79C74373-E941-4E73-B463-E7F4FF8C9995}"/>
              </a:ext>
            </a:extLst>
          </p:cNvPr>
          <p:cNvSpPr>
            <a:spLocks noGrp="1"/>
          </p:cNvSpPr>
          <p:nvPr>
            <p:ph type="dt" sz="half" idx="16"/>
          </p:nvPr>
        </p:nvSpPr>
        <p:spPr/>
        <p:txBody>
          <a:bodyPr/>
          <a:lstStyle/>
          <a:p>
            <a:endParaRPr lang="en-US" dirty="0"/>
          </a:p>
        </p:txBody>
      </p:sp>
      <p:sp>
        <p:nvSpPr>
          <p:cNvPr id="5" name="Slide Number Placeholder 4">
            <a:extLst>
              <a:ext uri="{FF2B5EF4-FFF2-40B4-BE49-F238E27FC236}">
                <a16:creationId xmlns:a16="http://schemas.microsoft.com/office/drawing/2014/main" id="{EA84C500-9BC2-4B56-8CF9-A5F1F6889264}"/>
              </a:ext>
            </a:extLst>
          </p:cNvPr>
          <p:cNvSpPr>
            <a:spLocks noGrp="1"/>
          </p:cNvSpPr>
          <p:nvPr>
            <p:ph type="sldNum" sz="quarter" idx="17"/>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19726598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with Image">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304800"/>
          </a:xfrm>
        </p:spPr>
        <p:txBody>
          <a:bodyPr>
            <a:normAutofit/>
          </a:bodyPr>
          <a:lstStyle>
            <a:lvl1pPr>
              <a:buNone/>
              <a:defRPr sz="1400" b="1">
                <a:solidFill>
                  <a:schemeClr val="bg1"/>
                </a:solidFill>
                <a:latin typeface="+mj-lt"/>
              </a:defRPr>
            </a:lvl1pPr>
          </a:lstStyle>
          <a:p>
            <a:pPr lvl="0"/>
            <a:r>
              <a:rPr lang="en-GB">
                <a:solidFill>
                  <a:srgbClr val="FFFFFF"/>
                </a:solidFill>
              </a:rPr>
              <a:t>Headline</a:t>
            </a:r>
            <a:endParaRPr lang="en-US"/>
          </a:p>
        </p:txBody>
      </p:sp>
      <p:sp>
        <p:nvSpPr>
          <p:cNvPr id="11" name="Text Placeholder 9"/>
          <p:cNvSpPr>
            <a:spLocks noGrp="1"/>
          </p:cNvSpPr>
          <p:nvPr>
            <p:ph type="body" sz="quarter" idx="11" hasCustomPrompt="1"/>
          </p:nvPr>
        </p:nvSpPr>
        <p:spPr>
          <a:xfrm>
            <a:off x="406400" y="381000"/>
            <a:ext cx="10769600" cy="304800"/>
          </a:xfrm>
        </p:spPr>
        <p:txBody>
          <a:bodyPr>
            <a:normAutofit/>
          </a:bodyPr>
          <a:lstStyle>
            <a:lvl1pPr>
              <a:buNone/>
              <a:defRPr sz="1400">
                <a:solidFill>
                  <a:schemeClr val="bg1"/>
                </a:solidFill>
                <a:latin typeface="+mn-lt"/>
              </a:defRPr>
            </a:lvl1pPr>
          </a:lstStyle>
          <a:p>
            <a:pPr lvl="0"/>
            <a:r>
              <a:rPr lang="en-GB">
                <a:solidFill>
                  <a:srgbClr val="FFFFFF"/>
                </a:solidFill>
              </a:rPr>
              <a:t>Headline</a:t>
            </a:r>
            <a:endParaRPr lang="en-US"/>
          </a:p>
        </p:txBody>
      </p:sp>
      <p:sp>
        <p:nvSpPr>
          <p:cNvPr id="3" name="Text Placeholder 2"/>
          <p:cNvSpPr>
            <a:spLocks noGrp="1"/>
          </p:cNvSpPr>
          <p:nvPr>
            <p:ph type="body" sz="quarter" idx="12"/>
          </p:nvPr>
        </p:nvSpPr>
        <p:spPr>
          <a:xfrm>
            <a:off x="406400" y="1143000"/>
            <a:ext cx="4368800" cy="5105400"/>
          </a:xfrm>
        </p:spPr>
        <p:txBody>
          <a:bodyPr>
            <a:normAutofit/>
          </a:bodyPr>
          <a:lstStyle>
            <a:lvl1pPr>
              <a:defRPr sz="1100">
                <a:latin typeface="+mn-lt"/>
              </a:defRPr>
            </a:lvl1pPr>
            <a:lvl2pPr>
              <a:defRPr sz="1100">
                <a:latin typeface="+mn-lt"/>
              </a:defRPr>
            </a:lvl2pPr>
            <a:lvl3pPr>
              <a:defRPr sz="1100">
                <a:latin typeface="+mn-lt"/>
              </a:defRPr>
            </a:lvl3pPr>
            <a:lvl4pPr>
              <a:defRPr sz="1100">
                <a:latin typeface="+mn-lt"/>
              </a:defRPr>
            </a:lvl4pPr>
            <a:lvl5pPr>
              <a:defRPr sz="11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Footer Placeholder 4"/>
          <p:cNvSpPr>
            <a:spLocks noGrp="1"/>
          </p:cNvSpPr>
          <p:nvPr>
            <p:ph type="ftr" sz="quarter" idx="14"/>
          </p:nvPr>
        </p:nvSpPr>
        <p:spPr>
          <a:xfrm>
            <a:off x="4165600" y="6477001"/>
            <a:ext cx="3860800" cy="244475"/>
          </a:xfrm>
        </p:spPr>
        <p:txBody>
          <a:bodyPr/>
          <a:lstStyle>
            <a:lvl1pPr>
              <a:defRPr sz="700">
                <a:latin typeface="Helvetica Neue Light"/>
              </a:defRPr>
            </a:lvl1pPr>
          </a:lstStyle>
          <a:p>
            <a:endParaRPr lang="en-US" dirty="0"/>
          </a:p>
        </p:txBody>
      </p:sp>
      <p:sp>
        <p:nvSpPr>
          <p:cNvPr id="5" name="Picture Placeholder 4"/>
          <p:cNvSpPr>
            <a:spLocks noGrp="1"/>
          </p:cNvSpPr>
          <p:nvPr>
            <p:ph type="pic" sz="quarter" idx="15"/>
          </p:nvPr>
        </p:nvSpPr>
        <p:spPr>
          <a:xfrm>
            <a:off x="5080000" y="1143000"/>
            <a:ext cx="6705600" cy="5105400"/>
          </a:xfrm>
        </p:spPr>
        <p:txBody>
          <a:bodyPr>
            <a:normAutofit/>
          </a:bodyPr>
          <a:lstStyle>
            <a:lvl1pPr>
              <a:defRPr sz="1400"/>
            </a:lvl1pPr>
          </a:lstStyle>
          <a:p>
            <a:r>
              <a:rPr lang="en-US" dirty="0"/>
              <a:t>Click icon to add picture</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4273AB7D-FFC9-4E9E-8F0E-7905626C44EB}"/>
              </a:ext>
            </a:extLst>
          </p:cNvPr>
          <p:cNvSpPr>
            <a:spLocks noGrp="1"/>
          </p:cNvSpPr>
          <p:nvPr>
            <p:ph type="dt" sz="half" idx="16"/>
          </p:nvPr>
        </p:nvSpPr>
        <p:spPr/>
        <p:txBody>
          <a:bodyPr/>
          <a:lstStyle/>
          <a:p>
            <a:endParaRPr lang="en-US" dirty="0"/>
          </a:p>
        </p:txBody>
      </p:sp>
      <p:sp>
        <p:nvSpPr>
          <p:cNvPr id="4" name="Slide Number Placeholder 3">
            <a:extLst>
              <a:ext uri="{FF2B5EF4-FFF2-40B4-BE49-F238E27FC236}">
                <a16:creationId xmlns:a16="http://schemas.microsoft.com/office/drawing/2014/main" id="{F16326AD-43CD-4D78-9DD8-530DDD3B083A}"/>
              </a:ext>
            </a:extLst>
          </p:cNvPr>
          <p:cNvSpPr>
            <a:spLocks noGrp="1"/>
          </p:cNvSpPr>
          <p:nvPr>
            <p:ph type="sldNum" sz="quarter" idx="17"/>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8620619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ull screen image">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304800"/>
          </a:xfrm>
        </p:spPr>
        <p:txBody>
          <a:bodyPr>
            <a:normAutofit/>
          </a:bodyPr>
          <a:lstStyle>
            <a:lvl1pPr>
              <a:buNone/>
              <a:defRPr sz="1400" b="1">
                <a:solidFill>
                  <a:schemeClr val="bg1"/>
                </a:solidFill>
                <a:latin typeface="+mj-lt"/>
              </a:defRPr>
            </a:lvl1pPr>
          </a:lstStyle>
          <a:p>
            <a:pPr lvl="0"/>
            <a:r>
              <a:rPr lang="en-GB">
                <a:solidFill>
                  <a:srgbClr val="FFFFFF"/>
                </a:solidFill>
              </a:rPr>
              <a:t>Headline</a:t>
            </a:r>
            <a:endParaRPr lang="en-US"/>
          </a:p>
        </p:txBody>
      </p:sp>
      <p:sp>
        <p:nvSpPr>
          <p:cNvPr id="11" name="Text Placeholder 9"/>
          <p:cNvSpPr>
            <a:spLocks noGrp="1"/>
          </p:cNvSpPr>
          <p:nvPr>
            <p:ph type="body" sz="quarter" idx="11" hasCustomPrompt="1"/>
          </p:nvPr>
        </p:nvSpPr>
        <p:spPr>
          <a:xfrm>
            <a:off x="406400" y="381000"/>
            <a:ext cx="10769600" cy="304800"/>
          </a:xfrm>
        </p:spPr>
        <p:txBody>
          <a:bodyPr>
            <a:normAutofit/>
          </a:bodyPr>
          <a:lstStyle>
            <a:lvl1pPr>
              <a:buNone/>
              <a:defRPr sz="1400">
                <a:solidFill>
                  <a:schemeClr val="bg1"/>
                </a:solidFill>
                <a:latin typeface="+mn-lt"/>
              </a:defRPr>
            </a:lvl1pPr>
          </a:lstStyle>
          <a:p>
            <a:pPr lvl="0"/>
            <a:r>
              <a:rPr lang="en-GB">
                <a:solidFill>
                  <a:srgbClr val="FFFFFF"/>
                </a:solidFill>
              </a:rPr>
              <a:t>Headline</a:t>
            </a:r>
            <a:endParaRPr lang="en-US"/>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14" name="Footer Placeholder 4"/>
          <p:cNvSpPr>
            <a:spLocks noGrp="1"/>
          </p:cNvSpPr>
          <p:nvPr>
            <p:ph type="ftr" sz="quarter" idx="14"/>
          </p:nvPr>
        </p:nvSpPr>
        <p:spPr>
          <a:xfrm>
            <a:off x="4165600" y="6477001"/>
            <a:ext cx="3860800" cy="244475"/>
          </a:xfrm>
        </p:spPr>
        <p:txBody>
          <a:bodyPr/>
          <a:lstStyle>
            <a:lvl1pPr>
              <a:defRPr sz="700">
                <a:latin typeface="Helvetica Neue Light"/>
              </a:defRPr>
            </a:lvl1pPr>
          </a:lstStyle>
          <a:p>
            <a:endParaRPr lang="en-US" dirty="0"/>
          </a:p>
        </p:txBody>
      </p:sp>
      <p:sp>
        <p:nvSpPr>
          <p:cNvPr id="5" name="Picture Placeholder 4"/>
          <p:cNvSpPr>
            <a:spLocks noGrp="1"/>
          </p:cNvSpPr>
          <p:nvPr>
            <p:ph type="pic" sz="quarter" idx="15"/>
          </p:nvPr>
        </p:nvSpPr>
        <p:spPr>
          <a:xfrm>
            <a:off x="406400" y="990600"/>
            <a:ext cx="11379200" cy="5257800"/>
          </a:xfrm>
        </p:spPr>
        <p:txBody>
          <a:bodyPr>
            <a:normAutofit/>
          </a:bodyPr>
          <a:lstStyle>
            <a:lvl1pPr>
              <a:defRPr sz="1400"/>
            </a:lvl1pPr>
          </a:lstStyle>
          <a:p>
            <a:r>
              <a:rPr lang="en-US" dirty="0"/>
              <a:t>Click icon to add picture</a:t>
            </a:r>
          </a:p>
        </p:txBody>
      </p:sp>
      <p:sp>
        <p:nvSpPr>
          <p:cNvPr id="2" name="Date Placeholder 1">
            <a:extLst>
              <a:ext uri="{FF2B5EF4-FFF2-40B4-BE49-F238E27FC236}">
                <a16:creationId xmlns:a16="http://schemas.microsoft.com/office/drawing/2014/main" id="{4C31C480-9A6C-46C9-9782-370A62AE97AA}"/>
              </a:ext>
            </a:extLst>
          </p:cNvPr>
          <p:cNvSpPr>
            <a:spLocks noGrp="1"/>
          </p:cNvSpPr>
          <p:nvPr>
            <p:ph type="dt" sz="half" idx="16"/>
          </p:nvPr>
        </p:nvSpPr>
        <p:spPr/>
        <p:txBody>
          <a:bodyPr/>
          <a:lstStyle/>
          <a:p>
            <a:endParaRPr lang="en-US" dirty="0"/>
          </a:p>
        </p:txBody>
      </p:sp>
      <p:sp>
        <p:nvSpPr>
          <p:cNvPr id="3" name="Slide Number Placeholder 2">
            <a:extLst>
              <a:ext uri="{FF2B5EF4-FFF2-40B4-BE49-F238E27FC236}">
                <a16:creationId xmlns:a16="http://schemas.microsoft.com/office/drawing/2014/main" id="{1BC9963F-683C-4B7D-8851-990460A57E1B}"/>
              </a:ext>
            </a:extLst>
          </p:cNvPr>
          <p:cNvSpPr>
            <a:spLocks noGrp="1"/>
          </p:cNvSpPr>
          <p:nvPr>
            <p:ph type="sldNum" sz="quarter" idx="17"/>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37490092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6" name="Text Placeholder 4"/>
          <p:cNvSpPr>
            <a:spLocks noGrp="1"/>
          </p:cNvSpPr>
          <p:nvPr>
            <p:ph type="body" sz="quarter" idx="13" hasCustomPrompt="1"/>
          </p:nvPr>
        </p:nvSpPr>
        <p:spPr>
          <a:xfrm>
            <a:off x="914400" y="3124200"/>
            <a:ext cx="4165600" cy="533400"/>
          </a:xfrm>
        </p:spPr>
        <p:txBody>
          <a:bodyPr>
            <a:normAutofit/>
          </a:bodyPr>
          <a:lstStyle>
            <a:lvl1pPr marL="0" indent="0">
              <a:buNone/>
              <a:defRPr sz="2800" b="1" baseline="0">
                <a:latin typeface="Helvetica Neue"/>
              </a:defRPr>
            </a:lvl1pPr>
          </a:lstStyle>
          <a:p>
            <a:pPr lvl="0"/>
            <a:r>
              <a:rPr lang="en-US" sz="2800" b="1">
                <a:latin typeface="Helvetica Neue"/>
              </a:rPr>
              <a:t>Thank You.</a:t>
            </a:r>
            <a:endParaRPr lang="en-US"/>
          </a:p>
        </p:txBody>
      </p:sp>
      <p:sp>
        <p:nvSpPr>
          <p:cNvPr id="7" name="Text Placeholder 3"/>
          <p:cNvSpPr>
            <a:spLocks noGrp="1"/>
          </p:cNvSpPr>
          <p:nvPr>
            <p:ph type="body" sz="quarter" idx="12" hasCustomPrompt="1"/>
          </p:nvPr>
        </p:nvSpPr>
        <p:spPr>
          <a:xfrm>
            <a:off x="0" y="6458169"/>
            <a:ext cx="11011275" cy="228600"/>
          </a:xfrm>
        </p:spPr>
        <p:txBody>
          <a:bodyPr>
            <a:normAutofit/>
          </a:bodyPr>
          <a:lstStyle>
            <a:lvl1pPr marL="0" indent="0">
              <a:buNone/>
              <a:defRPr sz="700"/>
            </a:lvl1pPr>
          </a:lstStyle>
          <a:p>
            <a:pPr lvl="0"/>
            <a:r>
              <a:rPr lang="en-IN"/>
              <a:t>Legal text regarding copyrights, licensing and idea owning as well as any other relevant information needed to ensure intellectual property of this presentation and the contents herein go in these lines.</a:t>
            </a:r>
            <a:endParaRPr lang="en-US"/>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277600" y="176196"/>
            <a:ext cx="685198" cy="6529404"/>
          </a:xfrm>
          <a:prstGeom prst="rect">
            <a:avLst/>
          </a:prstGeom>
        </p:spPr>
      </p:pic>
    </p:spTree>
    <p:extLst>
      <p:ext uri="{BB962C8B-B14F-4D97-AF65-F5344CB8AC3E}">
        <p14:creationId xmlns:p14="http://schemas.microsoft.com/office/powerpoint/2010/main" val="32765207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E7801-F178-D43D-9714-0766AE6CDDB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B7E41F0-566A-E979-8611-543048B7F8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F8A0760-3324-40CC-2043-8B90473EB419}"/>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5DFAB4B5-9C0E-4AEB-F5C1-92E71204BDD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C32489D-68CB-F79F-56C1-4544240B8909}"/>
              </a:ext>
            </a:extLst>
          </p:cNvPr>
          <p:cNvSpPr>
            <a:spLocks noGrp="1"/>
          </p:cNvSpPr>
          <p:nvPr>
            <p:ph type="sldNum" sz="quarter" idx="12"/>
          </p:nvPr>
        </p:nvSpPr>
        <p:spPr/>
        <p:txBody>
          <a:bodyPr/>
          <a:lstStyle/>
          <a:p>
            <a:fld id="{694909FD-B30A-4288-ACBE-08E0E9428A1C}" type="slidenum">
              <a:rPr lang="en-US" smtClean="0"/>
              <a:t>‹#›</a:t>
            </a:fld>
            <a:endParaRPr lang="en-US" dirty="0"/>
          </a:p>
        </p:txBody>
      </p:sp>
    </p:spTree>
    <p:extLst>
      <p:ext uri="{BB962C8B-B14F-4D97-AF65-F5344CB8AC3E}">
        <p14:creationId xmlns:p14="http://schemas.microsoft.com/office/powerpoint/2010/main" val="1625672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77600" y="176196"/>
            <a:ext cx="685198" cy="6529404"/>
          </a:xfrm>
          <a:prstGeom prst="rect">
            <a:avLst/>
          </a:prstGeom>
        </p:spPr>
      </p:pic>
      <p:sp>
        <p:nvSpPr>
          <p:cNvPr id="12" name="Text Placeholder 10"/>
          <p:cNvSpPr>
            <a:spLocks noGrp="1"/>
          </p:cNvSpPr>
          <p:nvPr>
            <p:ph type="body" sz="quarter" idx="14" hasCustomPrompt="1"/>
          </p:nvPr>
        </p:nvSpPr>
        <p:spPr>
          <a:xfrm>
            <a:off x="304800" y="3886200"/>
            <a:ext cx="10668000" cy="457200"/>
          </a:xfrm>
        </p:spPr>
        <p:txBody>
          <a:bodyPr vert="horz" lIns="91440" tIns="45720" rIns="91440" bIns="45720" rtlCol="0" anchor="ctr">
            <a:normAutofit/>
          </a:bodyPr>
          <a:lstStyle>
            <a:lvl1pPr algn="l" defTabSz="914400" rtl="0" eaLnBrk="1" latinLnBrk="0" hangingPunct="1">
              <a:spcBef>
                <a:spcPct val="0"/>
              </a:spcBef>
              <a:buNone/>
              <a:defRPr lang="en-US" sz="1400" b="0" kern="1200" dirty="0" smtClean="0">
                <a:solidFill>
                  <a:schemeClr val="tx1"/>
                </a:solidFill>
                <a:latin typeface="Calibri" panose="020F0502020204030204" pitchFamily="34" charset="0"/>
                <a:ea typeface="+mj-ea"/>
                <a:cs typeface="+mj-cs"/>
              </a:defRPr>
            </a:lvl1pPr>
          </a:lstStyle>
          <a:p>
            <a:r>
              <a:rPr lang="en-GB">
                <a:latin typeface="Helvetica Neue Light"/>
                <a:cs typeface="Helvetica Neue Light"/>
              </a:rPr>
              <a:t>Presenter  |  Date</a:t>
            </a:r>
          </a:p>
        </p:txBody>
      </p:sp>
      <p:sp>
        <p:nvSpPr>
          <p:cNvPr id="8" name="Text Placeholder 3"/>
          <p:cNvSpPr>
            <a:spLocks noGrp="1"/>
          </p:cNvSpPr>
          <p:nvPr>
            <p:ph type="body" sz="quarter" idx="17" hasCustomPrompt="1"/>
          </p:nvPr>
        </p:nvSpPr>
        <p:spPr>
          <a:xfrm>
            <a:off x="304801" y="5867400"/>
            <a:ext cx="10706100" cy="457200"/>
          </a:xfrm>
        </p:spPr>
        <p:txBody>
          <a:bodyPr>
            <a:normAutofit/>
          </a:bodyPr>
          <a:lstStyle>
            <a:lvl1pPr marL="0" indent="0">
              <a:buNone/>
              <a:defRPr sz="1100">
                <a:latin typeface="Calibri" panose="020F0502020204030204" pitchFamily="34" charset="0"/>
              </a:defRPr>
            </a:lvl1pPr>
          </a:lstStyle>
          <a:p>
            <a:pPr lvl="0"/>
            <a:r>
              <a:rPr lang="en-GB" sz="1100">
                <a:solidFill>
                  <a:schemeClr val="bg1">
                    <a:lumMod val="65000"/>
                  </a:schemeClr>
                </a:solidFill>
                <a:latin typeface="+mn-lt"/>
                <a:cs typeface="Helvetica Neue Light"/>
              </a:rPr>
              <a:t>A full screen image that covers the entire slide and is relevant to the subject of the presentation can be used for external presentations.</a:t>
            </a:r>
            <a:endParaRPr lang="en-US"/>
          </a:p>
        </p:txBody>
      </p:sp>
      <p:sp>
        <p:nvSpPr>
          <p:cNvPr id="9" name="Text Placeholder 2"/>
          <p:cNvSpPr>
            <a:spLocks noGrp="1"/>
          </p:cNvSpPr>
          <p:nvPr>
            <p:ph type="body" sz="quarter" idx="15" hasCustomPrompt="1"/>
          </p:nvPr>
        </p:nvSpPr>
        <p:spPr>
          <a:xfrm>
            <a:off x="318448" y="2590800"/>
            <a:ext cx="10654352" cy="609600"/>
          </a:xfrm>
        </p:spPr>
        <p:txBody>
          <a:bodyPr>
            <a:normAutofit/>
          </a:bodyPr>
          <a:lstStyle>
            <a:lvl1pPr marL="0" indent="0">
              <a:buNone/>
              <a:defRPr sz="2800" b="1" baseline="0"/>
            </a:lvl1pPr>
          </a:lstStyle>
          <a:p>
            <a:pPr lvl="0"/>
            <a:r>
              <a:rPr lang="en-US" sz="2800" b="1"/>
              <a:t>Presentation Title</a:t>
            </a:r>
            <a:endParaRPr lang="en-US"/>
          </a:p>
        </p:txBody>
      </p:sp>
      <p:sp>
        <p:nvSpPr>
          <p:cNvPr id="10" name="Text Placeholder 2"/>
          <p:cNvSpPr>
            <a:spLocks noGrp="1"/>
          </p:cNvSpPr>
          <p:nvPr>
            <p:ph type="body" sz="quarter" idx="16" hasCustomPrompt="1"/>
          </p:nvPr>
        </p:nvSpPr>
        <p:spPr>
          <a:xfrm>
            <a:off x="304800" y="3200400"/>
            <a:ext cx="10654352" cy="609600"/>
          </a:xfrm>
        </p:spPr>
        <p:txBody>
          <a:bodyPr>
            <a:normAutofit/>
          </a:bodyPr>
          <a:lstStyle>
            <a:lvl1pPr marL="0" indent="0">
              <a:buNone/>
              <a:defRPr sz="2800" b="0" baseline="0"/>
            </a:lvl1pPr>
          </a:lstStyle>
          <a:p>
            <a:pPr lvl="0"/>
            <a:r>
              <a:rPr lang="en-US" b="0"/>
              <a:t>Descriptive Subtitle</a:t>
            </a:r>
            <a:endParaRPr lang="en-US"/>
          </a:p>
        </p:txBody>
      </p:sp>
    </p:spTree>
    <p:extLst>
      <p:ext uri="{BB962C8B-B14F-4D97-AF65-F5344CB8AC3E}">
        <p14:creationId xmlns:p14="http://schemas.microsoft.com/office/powerpoint/2010/main" val="23400364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Divider Slide">
    <p:spTree>
      <p:nvGrpSpPr>
        <p:cNvPr id="1" name=""/>
        <p:cNvGrpSpPr/>
        <p:nvPr/>
      </p:nvGrpSpPr>
      <p:grpSpPr>
        <a:xfrm>
          <a:off x="0" y="0"/>
          <a:ext cx="0" cy="0"/>
          <a:chOff x="0" y="0"/>
          <a:chExt cx="0" cy="0"/>
        </a:xfrm>
      </p:grpSpPr>
      <p:sp>
        <p:nvSpPr>
          <p:cNvPr id="11" name="Text Placeholder 10"/>
          <p:cNvSpPr>
            <a:spLocks noGrp="1"/>
          </p:cNvSpPr>
          <p:nvPr>
            <p:ph type="body" sz="quarter" idx="13" hasCustomPrompt="1"/>
          </p:nvPr>
        </p:nvSpPr>
        <p:spPr>
          <a:xfrm>
            <a:off x="304800" y="2971800"/>
            <a:ext cx="10668000" cy="457200"/>
          </a:xfrm>
        </p:spPr>
        <p:txBody>
          <a:bodyPr vert="horz" lIns="91440" tIns="45720" rIns="91440" bIns="45720" rtlCol="0" anchor="ctr">
            <a:normAutofit/>
          </a:bodyPr>
          <a:lstStyle>
            <a:lvl1pPr algn="l" defTabSz="914400" rtl="0" eaLnBrk="1" latinLnBrk="0" hangingPunct="1">
              <a:spcBef>
                <a:spcPct val="0"/>
              </a:spcBef>
              <a:buNone/>
              <a:defRPr lang="en-US" sz="2800" b="0" kern="1200" dirty="0" smtClean="0">
                <a:solidFill>
                  <a:schemeClr val="tx1"/>
                </a:solidFill>
                <a:latin typeface="Calibri" panose="020F0502020204030204" pitchFamily="34" charset="0"/>
                <a:ea typeface="+mj-ea"/>
                <a:cs typeface="+mj-cs"/>
              </a:defRPr>
            </a:lvl1pPr>
          </a:lstStyle>
          <a:p>
            <a:pPr lvl="0"/>
            <a:r>
              <a:rPr lang="en-GB" sz="2100" b="1">
                <a:latin typeface="Helvetica Neue"/>
                <a:cs typeface="Helvetica Neue"/>
              </a:rPr>
              <a:t>Divider slide title.</a:t>
            </a:r>
            <a:endParaRPr lang="en-US"/>
          </a:p>
        </p:txBody>
      </p:sp>
      <p:sp>
        <p:nvSpPr>
          <p:cNvPr id="12" name="Text Placeholder 10"/>
          <p:cNvSpPr>
            <a:spLocks noGrp="1"/>
          </p:cNvSpPr>
          <p:nvPr>
            <p:ph type="body" sz="quarter" idx="14" hasCustomPrompt="1"/>
          </p:nvPr>
        </p:nvSpPr>
        <p:spPr>
          <a:xfrm>
            <a:off x="304800" y="3429000"/>
            <a:ext cx="10668000" cy="457200"/>
          </a:xfrm>
        </p:spPr>
        <p:txBody>
          <a:bodyPr vert="horz" lIns="91440" tIns="45720" rIns="91440" bIns="45720" rtlCol="0" anchor="ctr">
            <a:normAutofit/>
          </a:bodyPr>
          <a:lstStyle>
            <a:lvl1pPr algn="l" defTabSz="914400" rtl="0" eaLnBrk="1" latinLnBrk="0" hangingPunct="1">
              <a:spcBef>
                <a:spcPct val="0"/>
              </a:spcBef>
              <a:buNone/>
              <a:defRPr lang="en-US" sz="1400" b="0" kern="1200" dirty="0" smtClean="0">
                <a:solidFill>
                  <a:schemeClr val="tx1"/>
                </a:solidFill>
                <a:latin typeface="Calibri" panose="020F0502020204030204" pitchFamily="34" charset="0"/>
                <a:ea typeface="+mj-ea"/>
                <a:cs typeface="+mj-cs"/>
              </a:defRPr>
            </a:lvl1pPr>
          </a:lstStyle>
          <a:p>
            <a:r>
              <a:rPr lang="en-GB" sz="2100">
                <a:latin typeface="Helvetica Neue"/>
                <a:cs typeface="Helvetica Neue Light"/>
              </a:rPr>
              <a:t>Second line.</a:t>
            </a:r>
            <a:endParaRPr lang="en-GB">
              <a:latin typeface="Helvetica Neue Light"/>
              <a:cs typeface="Helvetica Neue Light"/>
            </a:endParaRP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277600" y="176196"/>
            <a:ext cx="685198" cy="6529404"/>
          </a:xfrm>
          <a:prstGeom prst="rect">
            <a:avLst/>
          </a:prstGeom>
        </p:spPr>
      </p:pic>
    </p:spTree>
    <p:extLst>
      <p:ext uri="{BB962C8B-B14F-4D97-AF65-F5344CB8AC3E}">
        <p14:creationId xmlns:p14="http://schemas.microsoft.com/office/powerpoint/2010/main" val="2016259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Header only">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579430"/>
          </a:xfrm>
        </p:spPr>
        <p:txBody>
          <a:bodyPr>
            <a:normAutofit/>
          </a:bodyPr>
          <a:lstStyle>
            <a:lvl1pPr>
              <a:buNone/>
              <a:defRPr sz="2800" b="1">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9" name="Footer Placeholder 4"/>
          <p:cNvSpPr>
            <a:spLocks noGrp="1"/>
          </p:cNvSpPr>
          <p:nvPr>
            <p:ph type="ftr" sz="quarter" idx="12"/>
          </p:nvPr>
        </p:nvSpPr>
        <p:spPr>
          <a:xfrm>
            <a:off x="4165600" y="6477001"/>
            <a:ext cx="3860800" cy="244475"/>
          </a:xfrm>
        </p:spPr>
        <p:txBody>
          <a:bodyPr/>
          <a:lstStyle>
            <a:lvl1pPr>
              <a:defRPr sz="700">
                <a:latin typeface="Helvetica Neue Light"/>
              </a:defRPr>
            </a:lvl1pPr>
          </a:lstStyle>
          <a:p>
            <a:r>
              <a:rPr lang="en-GB" dirty="0">
                <a:solidFill>
                  <a:schemeClr val="tx1"/>
                </a:solidFill>
                <a:cs typeface="Helvetica Neue Light"/>
              </a:rPr>
              <a:t>Confidential  |  DD.MM.YY  |  version #</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2ED854A5-83AB-4136-B691-6C4A9F24C5ED}"/>
              </a:ext>
            </a:extLst>
          </p:cNvPr>
          <p:cNvSpPr>
            <a:spLocks noGrp="1"/>
          </p:cNvSpPr>
          <p:nvPr>
            <p:ph type="dt" sz="half" idx="13"/>
          </p:nvPr>
        </p:nvSpPr>
        <p:spPr/>
        <p:txBody>
          <a:bodyPr/>
          <a:lstStyle/>
          <a:p>
            <a:endParaRPr lang="en-US" dirty="0"/>
          </a:p>
        </p:txBody>
      </p:sp>
      <p:sp>
        <p:nvSpPr>
          <p:cNvPr id="3" name="Slide Number Placeholder 2">
            <a:extLst>
              <a:ext uri="{FF2B5EF4-FFF2-40B4-BE49-F238E27FC236}">
                <a16:creationId xmlns:a16="http://schemas.microsoft.com/office/drawing/2014/main" id="{E6474D1E-7990-4FB6-A6AB-00971DB606DA}"/>
              </a:ext>
            </a:extLst>
          </p:cNvPr>
          <p:cNvSpPr>
            <a:spLocks noGrp="1"/>
          </p:cNvSpPr>
          <p:nvPr>
            <p:ph type="sldNum" sz="quarter" idx="14"/>
          </p:nvPr>
        </p:nvSpPr>
        <p:spPr>
          <a:xfrm>
            <a:off x="9271000" y="6492875"/>
            <a:ext cx="2844800" cy="365125"/>
          </a:xfrm>
        </p:spPr>
        <p:txBody>
          <a:bodyPr/>
          <a:lstStyle/>
          <a:p>
            <a:fld id="{D6A94BC8-5033-4C8B-8434-02718827CC88}" type="slidenum">
              <a:rPr lang="en-US" smtClean="0"/>
              <a:pPr/>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er only">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579430"/>
          </a:xfrm>
        </p:spPr>
        <p:txBody>
          <a:bodyPr>
            <a:normAutofit/>
          </a:bodyPr>
          <a:lstStyle>
            <a:lvl1pPr>
              <a:buNone/>
              <a:defRPr sz="2800" b="1">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9" name="Footer Placeholder 4"/>
          <p:cNvSpPr>
            <a:spLocks noGrp="1"/>
          </p:cNvSpPr>
          <p:nvPr>
            <p:ph type="ftr" sz="quarter" idx="12"/>
          </p:nvPr>
        </p:nvSpPr>
        <p:spPr>
          <a:xfrm>
            <a:off x="4165600" y="6477001"/>
            <a:ext cx="3860800" cy="244475"/>
          </a:xfrm>
        </p:spPr>
        <p:txBody>
          <a:bodyPr/>
          <a:lstStyle>
            <a:lvl1pPr>
              <a:defRPr sz="700">
                <a:latin typeface="Helvetica Neue Light"/>
              </a:defRPr>
            </a:lvl1pPr>
          </a:lstStyle>
          <a:p>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2ED854A5-83AB-4136-B691-6C4A9F24C5ED}"/>
              </a:ext>
            </a:extLst>
          </p:cNvPr>
          <p:cNvSpPr>
            <a:spLocks noGrp="1"/>
          </p:cNvSpPr>
          <p:nvPr>
            <p:ph type="dt" sz="half" idx="13"/>
          </p:nvPr>
        </p:nvSpPr>
        <p:spPr/>
        <p:txBody>
          <a:bodyPr/>
          <a:lstStyle/>
          <a:p>
            <a:endParaRPr lang="en-US" dirty="0"/>
          </a:p>
        </p:txBody>
      </p:sp>
      <p:sp>
        <p:nvSpPr>
          <p:cNvPr id="3" name="Slide Number Placeholder 2">
            <a:extLst>
              <a:ext uri="{FF2B5EF4-FFF2-40B4-BE49-F238E27FC236}">
                <a16:creationId xmlns:a16="http://schemas.microsoft.com/office/drawing/2014/main" id="{E6474D1E-7990-4FB6-A6AB-00971DB606DA}"/>
              </a:ext>
            </a:extLst>
          </p:cNvPr>
          <p:cNvSpPr>
            <a:spLocks noGrp="1"/>
          </p:cNvSpPr>
          <p:nvPr>
            <p:ph type="sldNum" sz="quarter" idx="14"/>
          </p:nvPr>
        </p:nvSpPr>
        <p:spPr>
          <a:xfrm>
            <a:off x="92710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397125381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Only Text">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latin typeface="Calibri" panose="020F0502020204030204" pitchFamily="34" charset="0"/>
            </a:endParaRPr>
          </a:p>
        </p:txBody>
      </p:sp>
      <p:sp>
        <p:nvSpPr>
          <p:cNvPr id="10" name="Text Placeholder 9"/>
          <p:cNvSpPr>
            <a:spLocks noGrp="1"/>
          </p:cNvSpPr>
          <p:nvPr>
            <p:ph type="body" sz="quarter" idx="10" hasCustomPrompt="1"/>
          </p:nvPr>
        </p:nvSpPr>
        <p:spPr>
          <a:xfrm>
            <a:off x="406400" y="76200"/>
            <a:ext cx="10769600" cy="579430"/>
          </a:xfrm>
        </p:spPr>
        <p:txBody>
          <a:bodyPr>
            <a:normAutofit/>
          </a:bodyPr>
          <a:lstStyle>
            <a:lvl1pPr>
              <a:buNone/>
              <a:defRPr sz="2800" b="1">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13" name="Text Placeholder 12"/>
          <p:cNvSpPr>
            <a:spLocks noGrp="1"/>
          </p:cNvSpPr>
          <p:nvPr>
            <p:ph type="body" sz="quarter" idx="12"/>
          </p:nvPr>
        </p:nvSpPr>
        <p:spPr>
          <a:xfrm>
            <a:off x="304800" y="1066800"/>
            <a:ext cx="11582400" cy="5181600"/>
          </a:xfrm>
        </p:spPr>
        <p:txBody>
          <a:bodyPr>
            <a:normAutofit/>
          </a:bodyPr>
          <a:lstStyle>
            <a:lvl1pPr>
              <a:buFont typeface="+mj-lt"/>
              <a:buAutoNum type="arabicPeriod"/>
              <a:defRPr sz="1100">
                <a:latin typeface="Calibri" panose="020F0502020204030204" pitchFamily="34" charset="0"/>
              </a:defRPr>
            </a:lvl1pPr>
            <a:lvl2pPr>
              <a:defRPr sz="1100">
                <a:latin typeface="Calibri" panose="020F0502020204030204" pitchFamily="34" charset="0"/>
              </a:defRPr>
            </a:lvl2pPr>
            <a:lvl3pPr>
              <a:defRPr sz="1100">
                <a:latin typeface="Calibri" panose="020F0502020204030204" pitchFamily="34" charset="0"/>
              </a:defRPr>
            </a:lvl3pPr>
            <a:lvl4pPr>
              <a:defRPr sz="1100">
                <a:latin typeface="Calibri" panose="020F0502020204030204" pitchFamily="34" charset="0"/>
              </a:defRPr>
            </a:lvl4pPr>
            <a:lvl5pPr>
              <a:defRPr sz="110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Footer Placeholder 4"/>
          <p:cNvSpPr>
            <a:spLocks noGrp="1"/>
          </p:cNvSpPr>
          <p:nvPr>
            <p:ph type="ftr" sz="quarter" idx="13"/>
          </p:nvPr>
        </p:nvSpPr>
        <p:spPr>
          <a:xfrm>
            <a:off x="4165600" y="6477001"/>
            <a:ext cx="3860800" cy="244475"/>
          </a:xfrm>
        </p:spPr>
        <p:txBody>
          <a:bodyPr/>
          <a:lstStyle>
            <a:lvl1pPr>
              <a:defRPr sz="700">
                <a:latin typeface="Calibri" panose="020F0502020204030204" pitchFamily="34" charset="0"/>
              </a:defRPr>
            </a:lvl1pPr>
          </a:lstStyle>
          <a:p>
            <a:endParaRPr lang="en-US" dirty="0"/>
          </a:p>
        </p:txBody>
      </p:sp>
      <p:sp>
        <p:nvSpPr>
          <p:cNvPr id="2" name="Date Placeholder 1">
            <a:extLst>
              <a:ext uri="{FF2B5EF4-FFF2-40B4-BE49-F238E27FC236}">
                <a16:creationId xmlns:a16="http://schemas.microsoft.com/office/drawing/2014/main" id="{0896B93C-E85A-438B-9EE5-CFD8866E5550}"/>
              </a:ext>
            </a:extLst>
          </p:cNvPr>
          <p:cNvSpPr>
            <a:spLocks noGrp="1"/>
          </p:cNvSpPr>
          <p:nvPr>
            <p:ph type="dt" sz="half" idx="14"/>
          </p:nvPr>
        </p:nvSpPr>
        <p:spPr/>
        <p:txBody>
          <a:bodyPr/>
          <a:lstStyle/>
          <a:p>
            <a:endParaRPr lang="en-US" dirty="0"/>
          </a:p>
        </p:txBody>
      </p:sp>
      <p:sp>
        <p:nvSpPr>
          <p:cNvPr id="3" name="Slide Number Placeholder 2">
            <a:extLst>
              <a:ext uri="{FF2B5EF4-FFF2-40B4-BE49-F238E27FC236}">
                <a16:creationId xmlns:a16="http://schemas.microsoft.com/office/drawing/2014/main" id="{ABBCADDF-CDC6-49DE-BBA2-97543D204FC2}"/>
              </a:ext>
            </a:extLst>
          </p:cNvPr>
          <p:cNvSpPr>
            <a:spLocks noGrp="1"/>
          </p:cNvSpPr>
          <p:nvPr>
            <p:ph type="sldNum" sz="quarter" idx="15"/>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140342918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side by side text content">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579430"/>
          </a:xfrm>
        </p:spPr>
        <p:txBody>
          <a:bodyPr>
            <a:normAutofit/>
          </a:bodyPr>
          <a:lstStyle>
            <a:lvl1pPr>
              <a:buNone/>
              <a:defRPr sz="2800" b="1">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3" name="Text Placeholder 2"/>
          <p:cNvSpPr>
            <a:spLocks noGrp="1"/>
          </p:cNvSpPr>
          <p:nvPr>
            <p:ph type="body" sz="quarter" idx="12"/>
          </p:nvPr>
        </p:nvSpPr>
        <p:spPr>
          <a:xfrm>
            <a:off x="406400" y="1143000"/>
            <a:ext cx="5588000" cy="5105400"/>
          </a:xfrm>
        </p:spPr>
        <p:txBody>
          <a:bodyPr>
            <a:normAutofit/>
          </a:bodyPr>
          <a:lstStyle>
            <a:lvl1pPr>
              <a:defRPr sz="1100">
                <a:latin typeface="Calibri" panose="020F0502020204030204" pitchFamily="34" charset="0"/>
              </a:defRPr>
            </a:lvl1pPr>
            <a:lvl2pPr>
              <a:defRPr sz="1100">
                <a:latin typeface="Calibri" panose="020F0502020204030204" pitchFamily="34" charset="0"/>
              </a:defRPr>
            </a:lvl2pPr>
            <a:lvl3pPr>
              <a:defRPr sz="1100">
                <a:latin typeface="Calibri" panose="020F0502020204030204" pitchFamily="34" charset="0"/>
              </a:defRPr>
            </a:lvl3pPr>
            <a:lvl4pPr>
              <a:defRPr sz="1100">
                <a:latin typeface="Calibri" panose="020F0502020204030204" pitchFamily="34" charset="0"/>
              </a:defRPr>
            </a:lvl4pPr>
            <a:lvl5pPr>
              <a:defRPr sz="110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2"/>
          <p:cNvSpPr>
            <a:spLocks noGrp="1"/>
          </p:cNvSpPr>
          <p:nvPr>
            <p:ph type="body" sz="quarter" idx="13"/>
          </p:nvPr>
        </p:nvSpPr>
        <p:spPr>
          <a:xfrm>
            <a:off x="6299200" y="1143000"/>
            <a:ext cx="5486400" cy="5105400"/>
          </a:xfrm>
        </p:spPr>
        <p:txBody>
          <a:bodyPr>
            <a:normAutofit/>
          </a:bodyPr>
          <a:lstStyle>
            <a:lvl1pPr>
              <a:defRPr sz="1100">
                <a:latin typeface="+mn-lt"/>
              </a:defRPr>
            </a:lvl1pPr>
            <a:lvl2pPr>
              <a:defRPr sz="1100">
                <a:latin typeface="+mn-lt"/>
              </a:defRPr>
            </a:lvl2pPr>
            <a:lvl3pPr>
              <a:defRPr sz="1100">
                <a:latin typeface="+mn-lt"/>
              </a:defRPr>
            </a:lvl3pPr>
            <a:lvl4pPr>
              <a:defRPr sz="1100">
                <a:latin typeface="+mn-lt"/>
              </a:defRPr>
            </a:lvl4pPr>
            <a:lvl5pPr>
              <a:defRPr sz="11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Footer Placeholder 4"/>
          <p:cNvSpPr>
            <a:spLocks noGrp="1"/>
          </p:cNvSpPr>
          <p:nvPr>
            <p:ph type="ftr" sz="quarter" idx="14"/>
          </p:nvPr>
        </p:nvSpPr>
        <p:spPr>
          <a:xfrm>
            <a:off x="4165600" y="6477001"/>
            <a:ext cx="3860800" cy="244475"/>
          </a:xfrm>
        </p:spPr>
        <p:txBody>
          <a:bodyPr/>
          <a:lstStyle>
            <a:lvl1pPr>
              <a:defRPr sz="700">
                <a:latin typeface="Calibri" panose="020F0502020204030204" pitchFamily="34" charset="0"/>
              </a:defRPr>
            </a:lvl1pPr>
          </a:lstStyle>
          <a:p>
            <a:endParaRPr lang="en-US" dirty="0"/>
          </a:p>
        </p:txBody>
      </p:sp>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7C45F129-1654-4EF2-AC09-FC672BC648C5}"/>
              </a:ext>
            </a:extLst>
          </p:cNvPr>
          <p:cNvSpPr>
            <a:spLocks noGrp="1"/>
          </p:cNvSpPr>
          <p:nvPr>
            <p:ph type="dt" sz="half" idx="15"/>
          </p:nvPr>
        </p:nvSpPr>
        <p:spPr/>
        <p:txBody>
          <a:bodyPr/>
          <a:lstStyle/>
          <a:p>
            <a:endParaRPr lang="en-US" dirty="0"/>
          </a:p>
        </p:txBody>
      </p:sp>
      <p:sp>
        <p:nvSpPr>
          <p:cNvPr id="4" name="Slide Number Placeholder 3">
            <a:extLst>
              <a:ext uri="{FF2B5EF4-FFF2-40B4-BE49-F238E27FC236}">
                <a16:creationId xmlns:a16="http://schemas.microsoft.com/office/drawing/2014/main" id="{671E5F31-E104-4604-BF8D-2C9D1E76E38B}"/>
              </a:ext>
            </a:extLst>
          </p:cNvPr>
          <p:cNvSpPr>
            <a:spLocks noGrp="1"/>
          </p:cNvSpPr>
          <p:nvPr>
            <p:ph type="sldNum" sz="quarter" idx="16"/>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41508983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ext with Chart">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304800"/>
          </a:xfrm>
        </p:spPr>
        <p:txBody>
          <a:bodyPr>
            <a:normAutofit/>
          </a:bodyPr>
          <a:lstStyle>
            <a:lvl1pPr>
              <a:buNone/>
              <a:defRPr sz="1400" b="1">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11" name="Text Placeholder 9"/>
          <p:cNvSpPr>
            <a:spLocks noGrp="1"/>
          </p:cNvSpPr>
          <p:nvPr>
            <p:ph type="body" sz="quarter" idx="11" hasCustomPrompt="1"/>
          </p:nvPr>
        </p:nvSpPr>
        <p:spPr>
          <a:xfrm>
            <a:off x="406400" y="381000"/>
            <a:ext cx="10769600" cy="304800"/>
          </a:xfrm>
        </p:spPr>
        <p:txBody>
          <a:bodyPr>
            <a:normAutofit/>
          </a:bodyPr>
          <a:lstStyle>
            <a:lvl1pPr>
              <a:buNone/>
              <a:defRPr sz="1400">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3" name="Text Placeholder 2"/>
          <p:cNvSpPr>
            <a:spLocks noGrp="1"/>
          </p:cNvSpPr>
          <p:nvPr>
            <p:ph type="body" sz="quarter" idx="12"/>
          </p:nvPr>
        </p:nvSpPr>
        <p:spPr>
          <a:xfrm>
            <a:off x="406400" y="1143000"/>
            <a:ext cx="5588000" cy="5105400"/>
          </a:xfrm>
        </p:spPr>
        <p:txBody>
          <a:bodyPr>
            <a:normAutofit/>
          </a:bodyPr>
          <a:lstStyle>
            <a:lvl1pPr>
              <a:defRPr sz="1100">
                <a:latin typeface="Calibri" panose="020F0502020204030204" pitchFamily="34" charset="0"/>
              </a:defRPr>
            </a:lvl1pPr>
            <a:lvl2pPr>
              <a:defRPr sz="1100">
                <a:latin typeface="Calibri" panose="020F0502020204030204" pitchFamily="34" charset="0"/>
              </a:defRPr>
            </a:lvl2pPr>
            <a:lvl3pPr>
              <a:defRPr sz="1100">
                <a:latin typeface="Calibri" panose="020F0502020204030204" pitchFamily="34" charset="0"/>
              </a:defRPr>
            </a:lvl3pPr>
            <a:lvl4pPr>
              <a:defRPr sz="1100">
                <a:latin typeface="Calibri" panose="020F0502020204030204" pitchFamily="34" charset="0"/>
              </a:defRPr>
            </a:lvl4pPr>
            <a:lvl5pPr>
              <a:defRPr sz="110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Footer Placeholder 4"/>
          <p:cNvSpPr>
            <a:spLocks noGrp="1"/>
          </p:cNvSpPr>
          <p:nvPr>
            <p:ph type="ftr" sz="quarter" idx="14"/>
          </p:nvPr>
        </p:nvSpPr>
        <p:spPr>
          <a:xfrm>
            <a:off x="4165600" y="6477001"/>
            <a:ext cx="3860800" cy="244475"/>
          </a:xfrm>
        </p:spPr>
        <p:txBody>
          <a:bodyPr/>
          <a:lstStyle>
            <a:lvl1pPr>
              <a:defRPr sz="700">
                <a:latin typeface="Calibri" panose="020F0502020204030204" pitchFamily="34" charset="0"/>
              </a:defRPr>
            </a:lvl1pPr>
          </a:lstStyle>
          <a:p>
            <a:endParaRPr lang="en-US" dirty="0"/>
          </a:p>
        </p:txBody>
      </p:sp>
      <p:sp>
        <p:nvSpPr>
          <p:cNvPr id="4" name="Chart Placeholder 3"/>
          <p:cNvSpPr>
            <a:spLocks noGrp="1"/>
          </p:cNvSpPr>
          <p:nvPr>
            <p:ph type="chart" sz="quarter" idx="15"/>
          </p:nvPr>
        </p:nvSpPr>
        <p:spPr>
          <a:xfrm>
            <a:off x="6400800" y="1143000"/>
            <a:ext cx="5384800" cy="5105400"/>
          </a:xfrm>
        </p:spPr>
        <p:txBody>
          <a:bodyPr>
            <a:normAutofit/>
          </a:bodyPr>
          <a:lstStyle>
            <a:lvl1pPr>
              <a:defRPr sz="1000">
                <a:latin typeface="Calibri" panose="020F0502020204030204" pitchFamily="34" charset="0"/>
              </a:defRPr>
            </a:lvl1pPr>
          </a:lstStyle>
          <a:p>
            <a:r>
              <a:rPr lang="en-US" dirty="0"/>
              <a:t>Click icon to add chart</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79C74373-E941-4E73-B463-E7F4FF8C9995}"/>
              </a:ext>
            </a:extLst>
          </p:cNvPr>
          <p:cNvSpPr>
            <a:spLocks noGrp="1"/>
          </p:cNvSpPr>
          <p:nvPr>
            <p:ph type="dt" sz="half" idx="16"/>
          </p:nvPr>
        </p:nvSpPr>
        <p:spPr/>
        <p:txBody>
          <a:bodyPr/>
          <a:lstStyle/>
          <a:p>
            <a:endParaRPr lang="en-US" dirty="0"/>
          </a:p>
        </p:txBody>
      </p:sp>
      <p:sp>
        <p:nvSpPr>
          <p:cNvPr id="5" name="Slide Number Placeholder 4">
            <a:extLst>
              <a:ext uri="{FF2B5EF4-FFF2-40B4-BE49-F238E27FC236}">
                <a16:creationId xmlns:a16="http://schemas.microsoft.com/office/drawing/2014/main" id="{EA84C500-9BC2-4B56-8CF9-A5F1F6889264}"/>
              </a:ext>
            </a:extLst>
          </p:cNvPr>
          <p:cNvSpPr>
            <a:spLocks noGrp="1"/>
          </p:cNvSpPr>
          <p:nvPr>
            <p:ph type="sldNum" sz="quarter" idx="17"/>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304150787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ext with Image">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304800"/>
          </a:xfrm>
        </p:spPr>
        <p:txBody>
          <a:bodyPr>
            <a:normAutofit/>
          </a:bodyPr>
          <a:lstStyle>
            <a:lvl1pPr>
              <a:buNone/>
              <a:defRPr sz="1400" b="1">
                <a:solidFill>
                  <a:schemeClr val="bg1"/>
                </a:solidFill>
                <a:latin typeface="+mj-lt"/>
              </a:defRPr>
            </a:lvl1pPr>
          </a:lstStyle>
          <a:p>
            <a:pPr lvl="0"/>
            <a:r>
              <a:rPr lang="en-GB">
                <a:solidFill>
                  <a:srgbClr val="FFFFFF"/>
                </a:solidFill>
              </a:rPr>
              <a:t>Headline</a:t>
            </a:r>
            <a:endParaRPr lang="en-US"/>
          </a:p>
        </p:txBody>
      </p:sp>
      <p:sp>
        <p:nvSpPr>
          <p:cNvPr id="11" name="Text Placeholder 9"/>
          <p:cNvSpPr>
            <a:spLocks noGrp="1"/>
          </p:cNvSpPr>
          <p:nvPr>
            <p:ph type="body" sz="quarter" idx="11" hasCustomPrompt="1"/>
          </p:nvPr>
        </p:nvSpPr>
        <p:spPr>
          <a:xfrm>
            <a:off x="406400" y="381000"/>
            <a:ext cx="10769600" cy="304800"/>
          </a:xfrm>
        </p:spPr>
        <p:txBody>
          <a:bodyPr>
            <a:normAutofit/>
          </a:bodyPr>
          <a:lstStyle>
            <a:lvl1pPr>
              <a:buNone/>
              <a:defRPr sz="1400">
                <a:solidFill>
                  <a:schemeClr val="bg1"/>
                </a:solidFill>
                <a:latin typeface="+mn-lt"/>
              </a:defRPr>
            </a:lvl1pPr>
          </a:lstStyle>
          <a:p>
            <a:pPr lvl="0"/>
            <a:r>
              <a:rPr lang="en-GB">
                <a:solidFill>
                  <a:srgbClr val="FFFFFF"/>
                </a:solidFill>
              </a:rPr>
              <a:t>Headline</a:t>
            </a:r>
            <a:endParaRPr lang="en-US"/>
          </a:p>
        </p:txBody>
      </p:sp>
      <p:sp>
        <p:nvSpPr>
          <p:cNvPr id="3" name="Text Placeholder 2"/>
          <p:cNvSpPr>
            <a:spLocks noGrp="1"/>
          </p:cNvSpPr>
          <p:nvPr>
            <p:ph type="body" sz="quarter" idx="12"/>
          </p:nvPr>
        </p:nvSpPr>
        <p:spPr>
          <a:xfrm>
            <a:off x="406400" y="1143000"/>
            <a:ext cx="4368800" cy="5105400"/>
          </a:xfrm>
        </p:spPr>
        <p:txBody>
          <a:bodyPr>
            <a:normAutofit/>
          </a:bodyPr>
          <a:lstStyle>
            <a:lvl1pPr>
              <a:defRPr sz="1100">
                <a:latin typeface="+mn-lt"/>
              </a:defRPr>
            </a:lvl1pPr>
            <a:lvl2pPr>
              <a:defRPr sz="1100">
                <a:latin typeface="+mn-lt"/>
              </a:defRPr>
            </a:lvl2pPr>
            <a:lvl3pPr>
              <a:defRPr sz="1100">
                <a:latin typeface="+mn-lt"/>
              </a:defRPr>
            </a:lvl3pPr>
            <a:lvl4pPr>
              <a:defRPr sz="1100">
                <a:latin typeface="+mn-lt"/>
              </a:defRPr>
            </a:lvl4pPr>
            <a:lvl5pPr>
              <a:defRPr sz="11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Footer Placeholder 4"/>
          <p:cNvSpPr>
            <a:spLocks noGrp="1"/>
          </p:cNvSpPr>
          <p:nvPr>
            <p:ph type="ftr" sz="quarter" idx="14"/>
          </p:nvPr>
        </p:nvSpPr>
        <p:spPr>
          <a:xfrm>
            <a:off x="4165600" y="6477001"/>
            <a:ext cx="3860800" cy="244475"/>
          </a:xfrm>
        </p:spPr>
        <p:txBody>
          <a:bodyPr/>
          <a:lstStyle>
            <a:lvl1pPr>
              <a:defRPr sz="700">
                <a:latin typeface="Helvetica Neue Light"/>
              </a:defRPr>
            </a:lvl1pPr>
          </a:lstStyle>
          <a:p>
            <a:endParaRPr lang="en-US" dirty="0"/>
          </a:p>
        </p:txBody>
      </p:sp>
      <p:sp>
        <p:nvSpPr>
          <p:cNvPr id="5" name="Picture Placeholder 4"/>
          <p:cNvSpPr>
            <a:spLocks noGrp="1"/>
          </p:cNvSpPr>
          <p:nvPr>
            <p:ph type="pic" sz="quarter" idx="15"/>
          </p:nvPr>
        </p:nvSpPr>
        <p:spPr>
          <a:xfrm>
            <a:off x="5080000" y="1143000"/>
            <a:ext cx="6705600" cy="5105400"/>
          </a:xfrm>
        </p:spPr>
        <p:txBody>
          <a:bodyPr>
            <a:normAutofit/>
          </a:bodyPr>
          <a:lstStyle>
            <a:lvl1pPr>
              <a:defRPr sz="1400"/>
            </a:lvl1pPr>
          </a:lstStyle>
          <a:p>
            <a:r>
              <a:rPr lang="en-US" dirty="0"/>
              <a:t>Click icon to add picture</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4273AB7D-FFC9-4E9E-8F0E-7905626C44EB}"/>
              </a:ext>
            </a:extLst>
          </p:cNvPr>
          <p:cNvSpPr>
            <a:spLocks noGrp="1"/>
          </p:cNvSpPr>
          <p:nvPr>
            <p:ph type="dt" sz="half" idx="16"/>
          </p:nvPr>
        </p:nvSpPr>
        <p:spPr/>
        <p:txBody>
          <a:bodyPr/>
          <a:lstStyle/>
          <a:p>
            <a:endParaRPr lang="en-US" dirty="0"/>
          </a:p>
        </p:txBody>
      </p:sp>
      <p:sp>
        <p:nvSpPr>
          <p:cNvPr id="4" name="Slide Number Placeholder 3">
            <a:extLst>
              <a:ext uri="{FF2B5EF4-FFF2-40B4-BE49-F238E27FC236}">
                <a16:creationId xmlns:a16="http://schemas.microsoft.com/office/drawing/2014/main" id="{F16326AD-43CD-4D78-9DD8-530DDD3B083A}"/>
              </a:ext>
            </a:extLst>
          </p:cNvPr>
          <p:cNvSpPr>
            <a:spLocks noGrp="1"/>
          </p:cNvSpPr>
          <p:nvPr>
            <p:ph type="sldNum" sz="quarter" idx="17"/>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391205843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Full screen image">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304800"/>
          </a:xfrm>
        </p:spPr>
        <p:txBody>
          <a:bodyPr>
            <a:normAutofit/>
          </a:bodyPr>
          <a:lstStyle>
            <a:lvl1pPr>
              <a:buNone/>
              <a:defRPr sz="1400" b="1">
                <a:solidFill>
                  <a:schemeClr val="bg1"/>
                </a:solidFill>
                <a:latin typeface="+mj-lt"/>
              </a:defRPr>
            </a:lvl1pPr>
          </a:lstStyle>
          <a:p>
            <a:pPr lvl="0"/>
            <a:r>
              <a:rPr lang="en-GB">
                <a:solidFill>
                  <a:srgbClr val="FFFFFF"/>
                </a:solidFill>
              </a:rPr>
              <a:t>Headline</a:t>
            </a:r>
            <a:endParaRPr lang="en-US"/>
          </a:p>
        </p:txBody>
      </p:sp>
      <p:sp>
        <p:nvSpPr>
          <p:cNvPr id="11" name="Text Placeholder 9"/>
          <p:cNvSpPr>
            <a:spLocks noGrp="1"/>
          </p:cNvSpPr>
          <p:nvPr>
            <p:ph type="body" sz="quarter" idx="11" hasCustomPrompt="1"/>
          </p:nvPr>
        </p:nvSpPr>
        <p:spPr>
          <a:xfrm>
            <a:off x="406400" y="381000"/>
            <a:ext cx="10769600" cy="304800"/>
          </a:xfrm>
        </p:spPr>
        <p:txBody>
          <a:bodyPr>
            <a:normAutofit/>
          </a:bodyPr>
          <a:lstStyle>
            <a:lvl1pPr>
              <a:buNone/>
              <a:defRPr sz="1400">
                <a:solidFill>
                  <a:schemeClr val="bg1"/>
                </a:solidFill>
                <a:latin typeface="+mn-lt"/>
              </a:defRPr>
            </a:lvl1pPr>
          </a:lstStyle>
          <a:p>
            <a:pPr lvl="0"/>
            <a:r>
              <a:rPr lang="en-GB">
                <a:solidFill>
                  <a:srgbClr val="FFFFFF"/>
                </a:solidFill>
              </a:rPr>
              <a:t>Headline</a:t>
            </a:r>
            <a:endParaRPr lang="en-US"/>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14" name="Footer Placeholder 4"/>
          <p:cNvSpPr>
            <a:spLocks noGrp="1"/>
          </p:cNvSpPr>
          <p:nvPr>
            <p:ph type="ftr" sz="quarter" idx="14"/>
          </p:nvPr>
        </p:nvSpPr>
        <p:spPr>
          <a:xfrm>
            <a:off x="4165600" y="6477001"/>
            <a:ext cx="3860800" cy="244475"/>
          </a:xfrm>
        </p:spPr>
        <p:txBody>
          <a:bodyPr/>
          <a:lstStyle>
            <a:lvl1pPr>
              <a:defRPr sz="700">
                <a:latin typeface="Helvetica Neue Light"/>
              </a:defRPr>
            </a:lvl1pPr>
          </a:lstStyle>
          <a:p>
            <a:endParaRPr lang="en-US" dirty="0"/>
          </a:p>
        </p:txBody>
      </p:sp>
      <p:sp>
        <p:nvSpPr>
          <p:cNvPr id="5" name="Picture Placeholder 4"/>
          <p:cNvSpPr>
            <a:spLocks noGrp="1"/>
          </p:cNvSpPr>
          <p:nvPr>
            <p:ph type="pic" sz="quarter" idx="15"/>
          </p:nvPr>
        </p:nvSpPr>
        <p:spPr>
          <a:xfrm>
            <a:off x="406400" y="990600"/>
            <a:ext cx="11379200" cy="5257800"/>
          </a:xfrm>
        </p:spPr>
        <p:txBody>
          <a:bodyPr>
            <a:normAutofit/>
          </a:bodyPr>
          <a:lstStyle>
            <a:lvl1pPr>
              <a:defRPr sz="1400"/>
            </a:lvl1pPr>
          </a:lstStyle>
          <a:p>
            <a:r>
              <a:rPr lang="en-US" dirty="0"/>
              <a:t>Click icon to add picture</a:t>
            </a:r>
          </a:p>
        </p:txBody>
      </p:sp>
      <p:sp>
        <p:nvSpPr>
          <p:cNvPr id="2" name="Date Placeholder 1">
            <a:extLst>
              <a:ext uri="{FF2B5EF4-FFF2-40B4-BE49-F238E27FC236}">
                <a16:creationId xmlns:a16="http://schemas.microsoft.com/office/drawing/2014/main" id="{4C31C480-9A6C-46C9-9782-370A62AE97AA}"/>
              </a:ext>
            </a:extLst>
          </p:cNvPr>
          <p:cNvSpPr>
            <a:spLocks noGrp="1"/>
          </p:cNvSpPr>
          <p:nvPr>
            <p:ph type="dt" sz="half" idx="16"/>
          </p:nvPr>
        </p:nvSpPr>
        <p:spPr/>
        <p:txBody>
          <a:bodyPr/>
          <a:lstStyle/>
          <a:p>
            <a:endParaRPr lang="en-US" dirty="0"/>
          </a:p>
        </p:txBody>
      </p:sp>
      <p:sp>
        <p:nvSpPr>
          <p:cNvPr id="3" name="Slide Number Placeholder 2">
            <a:extLst>
              <a:ext uri="{FF2B5EF4-FFF2-40B4-BE49-F238E27FC236}">
                <a16:creationId xmlns:a16="http://schemas.microsoft.com/office/drawing/2014/main" id="{1BC9963F-683C-4B7D-8851-990460A57E1B}"/>
              </a:ext>
            </a:extLst>
          </p:cNvPr>
          <p:cNvSpPr>
            <a:spLocks noGrp="1"/>
          </p:cNvSpPr>
          <p:nvPr>
            <p:ph type="sldNum" sz="quarter" idx="17"/>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64015694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6" name="Text Placeholder 4"/>
          <p:cNvSpPr>
            <a:spLocks noGrp="1"/>
          </p:cNvSpPr>
          <p:nvPr>
            <p:ph type="body" sz="quarter" idx="13" hasCustomPrompt="1"/>
          </p:nvPr>
        </p:nvSpPr>
        <p:spPr>
          <a:xfrm>
            <a:off x="914400" y="3124200"/>
            <a:ext cx="4165600" cy="533400"/>
          </a:xfrm>
        </p:spPr>
        <p:txBody>
          <a:bodyPr>
            <a:normAutofit/>
          </a:bodyPr>
          <a:lstStyle>
            <a:lvl1pPr marL="0" indent="0">
              <a:buNone/>
              <a:defRPr sz="2800" b="1" baseline="0">
                <a:latin typeface="Helvetica Neue"/>
              </a:defRPr>
            </a:lvl1pPr>
          </a:lstStyle>
          <a:p>
            <a:pPr lvl="0"/>
            <a:r>
              <a:rPr lang="en-US" sz="2800" b="1">
                <a:latin typeface="Helvetica Neue"/>
              </a:rPr>
              <a:t>Thank You.</a:t>
            </a:r>
            <a:endParaRPr lang="en-US"/>
          </a:p>
        </p:txBody>
      </p:sp>
      <p:sp>
        <p:nvSpPr>
          <p:cNvPr id="7" name="Text Placeholder 3"/>
          <p:cNvSpPr>
            <a:spLocks noGrp="1"/>
          </p:cNvSpPr>
          <p:nvPr>
            <p:ph type="body" sz="quarter" idx="12" hasCustomPrompt="1"/>
          </p:nvPr>
        </p:nvSpPr>
        <p:spPr>
          <a:xfrm>
            <a:off x="0" y="6458169"/>
            <a:ext cx="11011275" cy="228600"/>
          </a:xfrm>
        </p:spPr>
        <p:txBody>
          <a:bodyPr>
            <a:normAutofit/>
          </a:bodyPr>
          <a:lstStyle>
            <a:lvl1pPr marL="0" indent="0">
              <a:buNone/>
              <a:defRPr sz="700"/>
            </a:lvl1pPr>
          </a:lstStyle>
          <a:p>
            <a:pPr lvl="0"/>
            <a:r>
              <a:rPr lang="en-IN"/>
              <a:t>Legal text regarding copyrights, licensing and idea owning as well as any other relevant information needed to ensure intellectual property of this presentation and the contents herein go in these lines.</a:t>
            </a:r>
            <a:endParaRPr lang="en-US"/>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277600" y="176196"/>
            <a:ext cx="685198" cy="6529404"/>
          </a:xfrm>
          <a:prstGeom prst="rect">
            <a:avLst/>
          </a:prstGeom>
        </p:spPr>
      </p:pic>
    </p:spTree>
    <p:extLst>
      <p:ext uri="{BB962C8B-B14F-4D97-AF65-F5344CB8AC3E}">
        <p14:creationId xmlns:p14="http://schemas.microsoft.com/office/powerpoint/2010/main" val="244335509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E7801-F178-D43D-9714-0766AE6CDDB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B7E41F0-566A-E979-8611-543048B7F8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F8A0760-3324-40CC-2043-8B90473EB419}"/>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5DFAB4B5-9C0E-4AEB-F5C1-92E71204BDD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C32489D-68CB-F79F-56C1-4544240B8909}"/>
              </a:ext>
            </a:extLst>
          </p:cNvPr>
          <p:cNvSpPr>
            <a:spLocks noGrp="1"/>
          </p:cNvSpPr>
          <p:nvPr>
            <p:ph type="sldNum" sz="quarter" idx="12"/>
          </p:nvPr>
        </p:nvSpPr>
        <p:spPr/>
        <p:txBody>
          <a:bodyPr/>
          <a:lstStyle/>
          <a:p>
            <a:fld id="{694909FD-B30A-4288-ACBE-08E0E9428A1C}" type="slidenum">
              <a:rPr lang="en-US" smtClean="0"/>
              <a:t>‹#›</a:t>
            </a:fld>
            <a:endParaRPr lang="en-US" dirty="0"/>
          </a:p>
        </p:txBody>
      </p:sp>
    </p:spTree>
    <p:extLst>
      <p:ext uri="{BB962C8B-B14F-4D97-AF65-F5344CB8AC3E}">
        <p14:creationId xmlns:p14="http://schemas.microsoft.com/office/powerpoint/2010/main" val="599962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side by side text content">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579430"/>
          </a:xfrm>
        </p:spPr>
        <p:txBody>
          <a:bodyPr>
            <a:normAutofit/>
          </a:bodyPr>
          <a:lstStyle>
            <a:lvl1pPr>
              <a:buNone/>
              <a:defRPr sz="2800" b="1">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3" name="Text Placeholder 2"/>
          <p:cNvSpPr>
            <a:spLocks noGrp="1"/>
          </p:cNvSpPr>
          <p:nvPr>
            <p:ph type="body" sz="quarter" idx="12"/>
          </p:nvPr>
        </p:nvSpPr>
        <p:spPr>
          <a:xfrm>
            <a:off x="406400" y="1143000"/>
            <a:ext cx="5588000" cy="5105400"/>
          </a:xfrm>
        </p:spPr>
        <p:txBody>
          <a:bodyPr>
            <a:normAutofit/>
          </a:bodyPr>
          <a:lstStyle>
            <a:lvl1pPr>
              <a:defRPr sz="1100">
                <a:latin typeface="Calibri" panose="020F0502020204030204" pitchFamily="34" charset="0"/>
              </a:defRPr>
            </a:lvl1pPr>
            <a:lvl2pPr>
              <a:defRPr sz="1100">
                <a:latin typeface="Calibri" panose="020F0502020204030204" pitchFamily="34" charset="0"/>
              </a:defRPr>
            </a:lvl2pPr>
            <a:lvl3pPr>
              <a:defRPr sz="1100">
                <a:latin typeface="Calibri" panose="020F0502020204030204" pitchFamily="34" charset="0"/>
              </a:defRPr>
            </a:lvl3pPr>
            <a:lvl4pPr>
              <a:defRPr sz="1100">
                <a:latin typeface="Calibri" panose="020F0502020204030204" pitchFamily="34" charset="0"/>
              </a:defRPr>
            </a:lvl4pPr>
            <a:lvl5pPr>
              <a:defRPr sz="110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2"/>
          <p:cNvSpPr>
            <a:spLocks noGrp="1"/>
          </p:cNvSpPr>
          <p:nvPr>
            <p:ph type="body" sz="quarter" idx="13"/>
          </p:nvPr>
        </p:nvSpPr>
        <p:spPr>
          <a:xfrm>
            <a:off x="6299200" y="1143000"/>
            <a:ext cx="5486400" cy="5105400"/>
          </a:xfrm>
        </p:spPr>
        <p:txBody>
          <a:bodyPr>
            <a:normAutofit/>
          </a:bodyPr>
          <a:lstStyle>
            <a:lvl1pPr>
              <a:defRPr sz="1100">
                <a:latin typeface="+mn-lt"/>
              </a:defRPr>
            </a:lvl1pPr>
            <a:lvl2pPr>
              <a:defRPr sz="1100">
                <a:latin typeface="+mn-lt"/>
              </a:defRPr>
            </a:lvl2pPr>
            <a:lvl3pPr>
              <a:defRPr sz="1100">
                <a:latin typeface="+mn-lt"/>
              </a:defRPr>
            </a:lvl3pPr>
            <a:lvl4pPr>
              <a:defRPr sz="1100">
                <a:latin typeface="+mn-lt"/>
              </a:defRPr>
            </a:lvl4pPr>
            <a:lvl5pPr>
              <a:defRPr sz="11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Footer Placeholder 4"/>
          <p:cNvSpPr>
            <a:spLocks noGrp="1"/>
          </p:cNvSpPr>
          <p:nvPr>
            <p:ph type="ftr" sz="quarter" idx="14"/>
          </p:nvPr>
        </p:nvSpPr>
        <p:spPr>
          <a:xfrm>
            <a:off x="4165600" y="6477001"/>
            <a:ext cx="3860800" cy="244475"/>
          </a:xfrm>
        </p:spPr>
        <p:txBody>
          <a:bodyPr/>
          <a:lstStyle>
            <a:lvl1pPr>
              <a:defRPr sz="700">
                <a:latin typeface="Calibri" panose="020F0502020204030204" pitchFamily="34" charset="0"/>
              </a:defRPr>
            </a:lvl1pPr>
          </a:lstStyle>
          <a:p>
            <a:r>
              <a:rPr lang="en-GB" dirty="0">
                <a:solidFill>
                  <a:schemeClr val="tx1"/>
                </a:solidFill>
                <a:cs typeface="Helvetica Neue Light"/>
              </a:rPr>
              <a:t>Confidential  |  DD.MM.YY  |  version #</a:t>
            </a:r>
            <a:endParaRPr lang="en-US" dirty="0"/>
          </a:p>
        </p:txBody>
      </p:sp>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7C45F129-1654-4EF2-AC09-FC672BC648C5}"/>
              </a:ext>
            </a:extLst>
          </p:cNvPr>
          <p:cNvSpPr>
            <a:spLocks noGrp="1"/>
          </p:cNvSpPr>
          <p:nvPr>
            <p:ph type="dt" sz="half" idx="15"/>
          </p:nvPr>
        </p:nvSpPr>
        <p:spPr/>
        <p:txBody>
          <a:bodyPr/>
          <a:lstStyle/>
          <a:p>
            <a:endParaRPr lang="en-US" dirty="0"/>
          </a:p>
        </p:txBody>
      </p:sp>
      <p:sp>
        <p:nvSpPr>
          <p:cNvPr id="4" name="Slide Number Placeholder 3">
            <a:extLst>
              <a:ext uri="{FF2B5EF4-FFF2-40B4-BE49-F238E27FC236}">
                <a16:creationId xmlns:a16="http://schemas.microsoft.com/office/drawing/2014/main" id="{671E5F31-E104-4604-BF8D-2C9D1E76E38B}"/>
              </a:ext>
            </a:extLst>
          </p:cNvPr>
          <p:cNvSpPr>
            <a:spLocks noGrp="1"/>
          </p:cNvSpPr>
          <p:nvPr>
            <p:ph type="sldNum" sz="quarter" idx="16"/>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700036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with Chart">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304800"/>
          </a:xfrm>
        </p:spPr>
        <p:txBody>
          <a:bodyPr>
            <a:normAutofit/>
          </a:bodyPr>
          <a:lstStyle>
            <a:lvl1pPr>
              <a:buNone/>
              <a:defRPr sz="1400" b="1">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11" name="Text Placeholder 9"/>
          <p:cNvSpPr>
            <a:spLocks noGrp="1"/>
          </p:cNvSpPr>
          <p:nvPr>
            <p:ph type="body" sz="quarter" idx="11" hasCustomPrompt="1"/>
          </p:nvPr>
        </p:nvSpPr>
        <p:spPr>
          <a:xfrm>
            <a:off x="406400" y="381000"/>
            <a:ext cx="10769600" cy="304800"/>
          </a:xfrm>
        </p:spPr>
        <p:txBody>
          <a:bodyPr>
            <a:normAutofit/>
          </a:bodyPr>
          <a:lstStyle>
            <a:lvl1pPr>
              <a:buNone/>
              <a:defRPr sz="1400">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3" name="Text Placeholder 2"/>
          <p:cNvSpPr>
            <a:spLocks noGrp="1"/>
          </p:cNvSpPr>
          <p:nvPr>
            <p:ph type="body" sz="quarter" idx="12"/>
          </p:nvPr>
        </p:nvSpPr>
        <p:spPr>
          <a:xfrm>
            <a:off x="406400" y="1143000"/>
            <a:ext cx="5588000" cy="5105400"/>
          </a:xfrm>
        </p:spPr>
        <p:txBody>
          <a:bodyPr>
            <a:normAutofit/>
          </a:bodyPr>
          <a:lstStyle>
            <a:lvl1pPr>
              <a:defRPr sz="1100">
                <a:latin typeface="Calibri" panose="020F0502020204030204" pitchFamily="34" charset="0"/>
              </a:defRPr>
            </a:lvl1pPr>
            <a:lvl2pPr>
              <a:defRPr sz="1100">
                <a:latin typeface="Calibri" panose="020F0502020204030204" pitchFamily="34" charset="0"/>
              </a:defRPr>
            </a:lvl2pPr>
            <a:lvl3pPr>
              <a:defRPr sz="1100">
                <a:latin typeface="Calibri" panose="020F0502020204030204" pitchFamily="34" charset="0"/>
              </a:defRPr>
            </a:lvl3pPr>
            <a:lvl4pPr>
              <a:defRPr sz="1100">
                <a:latin typeface="Calibri" panose="020F0502020204030204" pitchFamily="34" charset="0"/>
              </a:defRPr>
            </a:lvl4pPr>
            <a:lvl5pPr>
              <a:defRPr sz="110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Footer Placeholder 4"/>
          <p:cNvSpPr>
            <a:spLocks noGrp="1"/>
          </p:cNvSpPr>
          <p:nvPr>
            <p:ph type="ftr" sz="quarter" idx="14"/>
          </p:nvPr>
        </p:nvSpPr>
        <p:spPr>
          <a:xfrm>
            <a:off x="4165600" y="6477001"/>
            <a:ext cx="3860800" cy="244475"/>
          </a:xfrm>
        </p:spPr>
        <p:txBody>
          <a:bodyPr/>
          <a:lstStyle>
            <a:lvl1pPr>
              <a:defRPr sz="700">
                <a:latin typeface="Calibri" panose="020F0502020204030204" pitchFamily="34" charset="0"/>
              </a:defRPr>
            </a:lvl1pPr>
          </a:lstStyle>
          <a:p>
            <a:r>
              <a:rPr lang="en-GB" dirty="0">
                <a:solidFill>
                  <a:schemeClr val="tx1"/>
                </a:solidFill>
                <a:cs typeface="Helvetica Neue Light"/>
              </a:rPr>
              <a:t>Confidential  |  DD.MM.YY  |  version #</a:t>
            </a:r>
            <a:endParaRPr lang="en-US" dirty="0"/>
          </a:p>
        </p:txBody>
      </p:sp>
      <p:sp>
        <p:nvSpPr>
          <p:cNvPr id="4" name="Chart Placeholder 3"/>
          <p:cNvSpPr>
            <a:spLocks noGrp="1"/>
          </p:cNvSpPr>
          <p:nvPr>
            <p:ph type="chart" sz="quarter" idx="15"/>
          </p:nvPr>
        </p:nvSpPr>
        <p:spPr>
          <a:xfrm>
            <a:off x="6400800" y="1143000"/>
            <a:ext cx="5384800" cy="5105400"/>
          </a:xfrm>
        </p:spPr>
        <p:txBody>
          <a:bodyPr>
            <a:normAutofit/>
          </a:bodyPr>
          <a:lstStyle>
            <a:lvl1pPr>
              <a:defRPr sz="1000">
                <a:latin typeface="Calibri" panose="020F0502020204030204" pitchFamily="34" charset="0"/>
              </a:defRPr>
            </a:lvl1pPr>
          </a:lstStyle>
          <a:p>
            <a:r>
              <a:rPr lang="en-US" dirty="0"/>
              <a:t>Click icon to add chart</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79C74373-E941-4E73-B463-E7F4FF8C9995}"/>
              </a:ext>
            </a:extLst>
          </p:cNvPr>
          <p:cNvSpPr>
            <a:spLocks noGrp="1"/>
          </p:cNvSpPr>
          <p:nvPr>
            <p:ph type="dt" sz="half" idx="16"/>
          </p:nvPr>
        </p:nvSpPr>
        <p:spPr/>
        <p:txBody>
          <a:bodyPr/>
          <a:lstStyle/>
          <a:p>
            <a:endParaRPr lang="en-US" dirty="0"/>
          </a:p>
        </p:txBody>
      </p:sp>
      <p:sp>
        <p:nvSpPr>
          <p:cNvPr id="5" name="Slide Number Placeholder 4">
            <a:extLst>
              <a:ext uri="{FF2B5EF4-FFF2-40B4-BE49-F238E27FC236}">
                <a16:creationId xmlns:a16="http://schemas.microsoft.com/office/drawing/2014/main" id="{EA84C500-9BC2-4B56-8CF9-A5F1F6889264}"/>
              </a:ext>
            </a:extLst>
          </p:cNvPr>
          <p:cNvSpPr>
            <a:spLocks noGrp="1"/>
          </p:cNvSpPr>
          <p:nvPr>
            <p:ph type="sldNum" sz="quarter" idx="17"/>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39771578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with Image">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304800"/>
          </a:xfrm>
        </p:spPr>
        <p:txBody>
          <a:bodyPr>
            <a:normAutofit/>
          </a:bodyPr>
          <a:lstStyle>
            <a:lvl1pPr>
              <a:buNone/>
              <a:defRPr sz="1400" b="1">
                <a:solidFill>
                  <a:schemeClr val="bg1"/>
                </a:solidFill>
                <a:latin typeface="+mj-lt"/>
              </a:defRPr>
            </a:lvl1pPr>
          </a:lstStyle>
          <a:p>
            <a:pPr lvl="0"/>
            <a:r>
              <a:rPr lang="en-GB">
                <a:solidFill>
                  <a:srgbClr val="FFFFFF"/>
                </a:solidFill>
              </a:rPr>
              <a:t>Headline</a:t>
            </a:r>
            <a:endParaRPr lang="en-US"/>
          </a:p>
        </p:txBody>
      </p:sp>
      <p:sp>
        <p:nvSpPr>
          <p:cNvPr id="11" name="Text Placeholder 9"/>
          <p:cNvSpPr>
            <a:spLocks noGrp="1"/>
          </p:cNvSpPr>
          <p:nvPr>
            <p:ph type="body" sz="quarter" idx="11" hasCustomPrompt="1"/>
          </p:nvPr>
        </p:nvSpPr>
        <p:spPr>
          <a:xfrm>
            <a:off x="406400" y="381000"/>
            <a:ext cx="10769600" cy="304800"/>
          </a:xfrm>
        </p:spPr>
        <p:txBody>
          <a:bodyPr>
            <a:normAutofit/>
          </a:bodyPr>
          <a:lstStyle>
            <a:lvl1pPr>
              <a:buNone/>
              <a:defRPr sz="1400">
                <a:solidFill>
                  <a:schemeClr val="bg1"/>
                </a:solidFill>
                <a:latin typeface="+mn-lt"/>
              </a:defRPr>
            </a:lvl1pPr>
          </a:lstStyle>
          <a:p>
            <a:pPr lvl="0"/>
            <a:r>
              <a:rPr lang="en-GB">
                <a:solidFill>
                  <a:srgbClr val="FFFFFF"/>
                </a:solidFill>
              </a:rPr>
              <a:t>Headline</a:t>
            </a:r>
            <a:endParaRPr lang="en-US"/>
          </a:p>
        </p:txBody>
      </p:sp>
      <p:sp>
        <p:nvSpPr>
          <p:cNvPr id="3" name="Text Placeholder 2"/>
          <p:cNvSpPr>
            <a:spLocks noGrp="1"/>
          </p:cNvSpPr>
          <p:nvPr>
            <p:ph type="body" sz="quarter" idx="12"/>
          </p:nvPr>
        </p:nvSpPr>
        <p:spPr>
          <a:xfrm>
            <a:off x="406400" y="1143000"/>
            <a:ext cx="4368800" cy="5105400"/>
          </a:xfrm>
        </p:spPr>
        <p:txBody>
          <a:bodyPr>
            <a:normAutofit/>
          </a:bodyPr>
          <a:lstStyle>
            <a:lvl1pPr>
              <a:defRPr sz="1100">
                <a:latin typeface="+mn-lt"/>
              </a:defRPr>
            </a:lvl1pPr>
            <a:lvl2pPr>
              <a:defRPr sz="1100">
                <a:latin typeface="+mn-lt"/>
              </a:defRPr>
            </a:lvl2pPr>
            <a:lvl3pPr>
              <a:defRPr sz="1100">
                <a:latin typeface="+mn-lt"/>
              </a:defRPr>
            </a:lvl3pPr>
            <a:lvl4pPr>
              <a:defRPr sz="1100">
                <a:latin typeface="+mn-lt"/>
              </a:defRPr>
            </a:lvl4pPr>
            <a:lvl5pPr>
              <a:defRPr sz="11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Footer Placeholder 4"/>
          <p:cNvSpPr>
            <a:spLocks noGrp="1"/>
          </p:cNvSpPr>
          <p:nvPr>
            <p:ph type="ftr" sz="quarter" idx="14"/>
          </p:nvPr>
        </p:nvSpPr>
        <p:spPr>
          <a:xfrm>
            <a:off x="4165600" y="6477001"/>
            <a:ext cx="3860800" cy="244475"/>
          </a:xfrm>
        </p:spPr>
        <p:txBody>
          <a:bodyPr/>
          <a:lstStyle>
            <a:lvl1pPr>
              <a:defRPr sz="700">
                <a:latin typeface="Helvetica Neue Light"/>
              </a:defRPr>
            </a:lvl1pPr>
          </a:lstStyle>
          <a:p>
            <a:r>
              <a:rPr lang="en-GB" dirty="0">
                <a:solidFill>
                  <a:schemeClr val="tx1"/>
                </a:solidFill>
                <a:cs typeface="Helvetica Neue Light"/>
              </a:rPr>
              <a:t>Confidential  |  DD.MM.YY  |  version #</a:t>
            </a:r>
            <a:endParaRPr lang="en-US" dirty="0"/>
          </a:p>
        </p:txBody>
      </p:sp>
      <p:sp>
        <p:nvSpPr>
          <p:cNvPr id="5" name="Picture Placeholder 4"/>
          <p:cNvSpPr>
            <a:spLocks noGrp="1"/>
          </p:cNvSpPr>
          <p:nvPr>
            <p:ph type="pic" sz="quarter" idx="15"/>
          </p:nvPr>
        </p:nvSpPr>
        <p:spPr>
          <a:xfrm>
            <a:off x="5080000" y="1143000"/>
            <a:ext cx="6705600" cy="5105400"/>
          </a:xfrm>
        </p:spPr>
        <p:txBody>
          <a:bodyPr>
            <a:normAutofit/>
          </a:bodyPr>
          <a:lstStyle>
            <a:lvl1pPr>
              <a:defRPr sz="1400"/>
            </a:lvl1pPr>
          </a:lstStyle>
          <a:p>
            <a:r>
              <a:rPr lang="en-US" dirty="0"/>
              <a:t>Click icon to add picture</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4273AB7D-FFC9-4E9E-8F0E-7905626C44EB}"/>
              </a:ext>
            </a:extLst>
          </p:cNvPr>
          <p:cNvSpPr>
            <a:spLocks noGrp="1"/>
          </p:cNvSpPr>
          <p:nvPr>
            <p:ph type="dt" sz="half" idx="16"/>
          </p:nvPr>
        </p:nvSpPr>
        <p:spPr/>
        <p:txBody>
          <a:bodyPr/>
          <a:lstStyle/>
          <a:p>
            <a:endParaRPr lang="en-US" dirty="0"/>
          </a:p>
        </p:txBody>
      </p:sp>
      <p:sp>
        <p:nvSpPr>
          <p:cNvPr id="4" name="Slide Number Placeholder 3">
            <a:extLst>
              <a:ext uri="{FF2B5EF4-FFF2-40B4-BE49-F238E27FC236}">
                <a16:creationId xmlns:a16="http://schemas.microsoft.com/office/drawing/2014/main" id="{F16326AD-43CD-4D78-9DD8-530DDD3B083A}"/>
              </a:ext>
            </a:extLst>
          </p:cNvPr>
          <p:cNvSpPr>
            <a:spLocks noGrp="1"/>
          </p:cNvSpPr>
          <p:nvPr>
            <p:ph type="sldNum" sz="quarter" idx="17"/>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9801229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Full screen image">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304800"/>
          </a:xfrm>
        </p:spPr>
        <p:txBody>
          <a:bodyPr>
            <a:normAutofit/>
          </a:bodyPr>
          <a:lstStyle>
            <a:lvl1pPr>
              <a:buNone/>
              <a:defRPr sz="1400" b="1">
                <a:solidFill>
                  <a:schemeClr val="bg1"/>
                </a:solidFill>
                <a:latin typeface="+mj-lt"/>
              </a:defRPr>
            </a:lvl1pPr>
          </a:lstStyle>
          <a:p>
            <a:pPr lvl="0"/>
            <a:r>
              <a:rPr lang="en-GB">
                <a:solidFill>
                  <a:srgbClr val="FFFFFF"/>
                </a:solidFill>
              </a:rPr>
              <a:t>Headline</a:t>
            </a:r>
            <a:endParaRPr lang="en-US"/>
          </a:p>
        </p:txBody>
      </p:sp>
      <p:sp>
        <p:nvSpPr>
          <p:cNvPr id="11" name="Text Placeholder 9"/>
          <p:cNvSpPr>
            <a:spLocks noGrp="1"/>
          </p:cNvSpPr>
          <p:nvPr>
            <p:ph type="body" sz="quarter" idx="11" hasCustomPrompt="1"/>
          </p:nvPr>
        </p:nvSpPr>
        <p:spPr>
          <a:xfrm>
            <a:off x="406400" y="381000"/>
            <a:ext cx="10769600" cy="304800"/>
          </a:xfrm>
        </p:spPr>
        <p:txBody>
          <a:bodyPr>
            <a:normAutofit/>
          </a:bodyPr>
          <a:lstStyle>
            <a:lvl1pPr>
              <a:buNone/>
              <a:defRPr sz="1400">
                <a:solidFill>
                  <a:schemeClr val="bg1"/>
                </a:solidFill>
                <a:latin typeface="+mn-lt"/>
              </a:defRPr>
            </a:lvl1pPr>
          </a:lstStyle>
          <a:p>
            <a:pPr lvl="0"/>
            <a:r>
              <a:rPr lang="en-GB">
                <a:solidFill>
                  <a:srgbClr val="FFFFFF"/>
                </a:solidFill>
              </a:rPr>
              <a:t>Headline</a:t>
            </a:r>
            <a:endParaRPr lang="en-US"/>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14" name="Footer Placeholder 4"/>
          <p:cNvSpPr>
            <a:spLocks noGrp="1"/>
          </p:cNvSpPr>
          <p:nvPr>
            <p:ph type="ftr" sz="quarter" idx="14"/>
          </p:nvPr>
        </p:nvSpPr>
        <p:spPr>
          <a:xfrm>
            <a:off x="4165600" y="6477001"/>
            <a:ext cx="3860800" cy="244475"/>
          </a:xfrm>
        </p:spPr>
        <p:txBody>
          <a:bodyPr/>
          <a:lstStyle>
            <a:lvl1pPr>
              <a:defRPr sz="700">
                <a:latin typeface="Helvetica Neue Light"/>
              </a:defRPr>
            </a:lvl1pPr>
          </a:lstStyle>
          <a:p>
            <a:r>
              <a:rPr lang="en-GB" dirty="0">
                <a:solidFill>
                  <a:schemeClr val="tx1"/>
                </a:solidFill>
                <a:cs typeface="Helvetica Neue Light"/>
              </a:rPr>
              <a:t>Confidential  |  DD.MM.YY  |  version #</a:t>
            </a:r>
            <a:endParaRPr lang="en-US" dirty="0"/>
          </a:p>
        </p:txBody>
      </p:sp>
      <p:sp>
        <p:nvSpPr>
          <p:cNvPr id="5" name="Picture Placeholder 4"/>
          <p:cNvSpPr>
            <a:spLocks noGrp="1"/>
          </p:cNvSpPr>
          <p:nvPr>
            <p:ph type="pic" sz="quarter" idx="15"/>
          </p:nvPr>
        </p:nvSpPr>
        <p:spPr>
          <a:xfrm>
            <a:off x="406400" y="990600"/>
            <a:ext cx="11379200" cy="5257800"/>
          </a:xfrm>
        </p:spPr>
        <p:txBody>
          <a:bodyPr>
            <a:normAutofit/>
          </a:bodyPr>
          <a:lstStyle>
            <a:lvl1pPr>
              <a:defRPr sz="1400"/>
            </a:lvl1pPr>
          </a:lstStyle>
          <a:p>
            <a:r>
              <a:rPr lang="en-US" dirty="0"/>
              <a:t>Click icon to add picture</a:t>
            </a:r>
          </a:p>
        </p:txBody>
      </p:sp>
      <p:sp>
        <p:nvSpPr>
          <p:cNvPr id="2" name="Date Placeholder 1">
            <a:extLst>
              <a:ext uri="{FF2B5EF4-FFF2-40B4-BE49-F238E27FC236}">
                <a16:creationId xmlns:a16="http://schemas.microsoft.com/office/drawing/2014/main" id="{4C31C480-9A6C-46C9-9782-370A62AE97AA}"/>
              </a:ext>
            </a:extLst>
          </p:cNvPr>
          <p:cNvSpPr>
            <a:spLocks noGrp="1"/>
          </p:cNvSpPr>
          <p:nvPr>
            <p:ph type="dt" sz="half" idx="16"/>
          </p:nvPr>
        </p:nvSpPr>
        <p:spPr/>
        <p:txBody>
          <a:bodyPr/>
          <a:lstStyle/>
          <a:p>
            <a:endParaRPr lang="en-US" dirty="0"/>
          </a:p>
        </p:txBody>
      </p:sp>
      <p:sp>
        <p:nvSpPr>
          <p:cNvPr id="3" name="Slide Number Placeholder 2">
            <a:extLst>
              <a:ext uri="{FF2B5EF4-FFF2-40B4-BE49-F238E27FC236}">
                <a16:creationId xmlns:a16="http://schemas.microsoft.com/office/drawing/2014/main" id="{1BC9963F-683C-4B7D-8851-990460A57E1B}"/>
              </a:ext>
            </a:extLst>
          </p:cNvPr>
          <p:cNvSpPr>
            <a:spLocks noGrp="1"/>
          </p:cNvSpPr>
          <p:nvPr>
            <p:ph type="sldNum" sz="quarter" idx="17"/>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1077003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E7801-F178-D43D-9714-0766AE6CDDB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B7E41F0-566A-E979-8611-543048B7F8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F8A0760-3324-40CC-2043-8B90473EB419}"/>
              </a:ext>
            </a:extLst>
          </p:cNvPr>
          <p:cNvSpPr>
            <a:spLocks noGrp="1"/>
          </p:cNvSpPr>
          <p:nvPr>
            <p:ph type="dt" sz="half" idx="10"/>
          </p:nvPr>
        </p:nvSpPr>
        <p:spPr/>
        <p:txBody>
          <a:bodyPr/>
          <a:lstStyle/>
          <a:p>
            <a:fld id="{47A1A7AB-4287-4098-873D-8049226DAE10}" type="datetimeFigureOut">
              <a:rPr lang="en-US" smtClean="0"/>
              <a:t>1/2/2026</a:t>
            </a:fld>
            <a:endParaRPr lang="en-US" dirty="0"/>
          </a:p>
        </p:txBody>
      </p:sp>
      <p:sp>
        <p:nvSpPr>
          <p:cNvPr id="5" name="Footer Placeholder 4">
            <a:extLst>
              <a:ext uri="{FF2B5EF4-FFF2-40B4-BE49-F238E27FC236}">
                <a16:creationId xmlns:a16="http://schemas.microsoft.com/office/drawing/2014/main" id="{5DFAB4B5-9C0E-4AEB-F5C1-92E71204BDD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C32489D-68CB-F79F-56C1-4544240B8909}"/>
              </a:ext>
            </a:extLst>
          </p:cNvPr>
          <p:cNvSpPr>
            <a:spLocks noGrp="1"/>
          </p:cNvSpPr>
          <p:nvPr>
            <p:ph type="sldNum" sz="quarter" idx="12"/>
          </p:nvPr>
        </p:nvSpPr>
        <p:spPr/>
        <p:txBody>
          <a:bodyPr/>
          <a:lstStyle/>
          <a:p>
            <a:fld id="{694909FD-B30A-4288-ACBE-08E0E9428A1C}" type="slidenum">
              <a:rPr lang="en-US" smtClean="0"/>
              <a:t>‹#›</a:t>
            </a:fld>
            <a:endParaRPr lang="en-US" dirty="0"/>
          </a:p>
        </p:txBody>
      </p:sp>
    </p:spTree>
    <p:extLst>
      <p:ext uri="{BB962C8B-B14F-4D97-AF65-F5344CB8AC3E}">
        <p14:creationId xmlns:p14="http://schemas.microsoft.com/office/powerpoint/2010/main" val="1498593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77600" y="176196"/>
            <a:ext cx="685198" cy="6529404"/>
          </a:xfrm>
          <a:prstGeom prst="rect">
            <a:avLst/>
          </a:prstGeom>
        </p:spPr>
      </p:pic>
      <p:sp>
        <p:nvSpPr>
          <p:cNvPr id="12" name="Text Placeholder 10"/>
          <p:cNvSpPr>
            <a:spLocks noGrp="1"/>
          </p:cNvSpPr>
          <p:nvPr>
            <p:ph type="body" sz="quarter" idx="14" hasCustomPrompt="1"/>
          </p:nvPr>
        </p:nvSpPr>
        <p:spPr>
          <a:xfrm>
            <a:off x="304800" y="3886200"/>
            <a:ext cx="10668000" cy="457200"/>
          </a:xfrm>
        </p:spPr>
        <p:txBody>
          <a:bodyPr vert="horz" lIns="91440" tIns="45720" rIns="91440" bIns="45720" rtlCol="0" anchor="ctr">
            <a:normAutofit/>
          </a:bodyPr>
          <a:lstStyle>
            <a:lvl1pPr algn="l" defTabSz="914400" rtl="0" eaLnBrk="1" latinLnBrk="0" hangingPunct="1">
              <a:spcBef>
                <a:spcPct val="0"/>
              </a:spcBef>
              <a:buNone/>
              <a:defRPr lang="en-US" sz="1400" b="0" kern="1200" dirty="0" smtClean="0">
                <a:solidFill>
                  <a:schemeClr val="tx1"/>
                </a:solidFill>
                <a:latin typeface="Calibri" panose="020F0502020204030204" pitchFamily="34" charset="0"/>
                <a:ea typeface="+mj-ea"/>
                <a:cs typeface="+mj-cs"/>
              </a:defRPr>
            </a:lvl1pPr>
          </a:lstStyle>
          <a:p>
            <a:r>
              <a:rPr lang="en-GB">
                <a:latin typeface="Helvetica Neue Light"/>
                <a:cs typeface="Helvetica Neue Light"/>
              </a:rPr>
              <a:t>Presenter  |  Date</a:t>
            </a:r>
          </a:p>
        </p:txBody>
      </p:sp>
      <p:sp>
        <p:nvSpPr>
          <p:cNvPr id="8" name="Text Placeholder 3"/>
          <p:cNvSpPr>
            <a:spLocks noGrp="1"/>
          </p:cNvSpPr>
          <p:nvPr>
            <p:ph type="body" sz="quarter" idx="17" hasCustomPrompt="1"/>
          </p:nvPr>
        </p:nvSpPr>
        <p:spPr>
          <a:xfrm>
            <a:off x="304801" y="5867400"/>
            <a:ext cx="10706100" cy="457200"/>
          </a:xfrm>
        </p:spPr>
        <p:txBody>
          <a:bodyPr>
            <a:normAutofit/>
          </a:bodyPr>
          <a:lstStyle>
            <a:lvl1pPr marL="0" indent="0">
              <a:buNone/>
              <a:defRPr sz="1100">
                <a:latin typeface="Calibri" panose="020F0502020204030204" pitchFamily="34" charset="0"/>
              </a:defRPr>
            </a:lvl1pPr>
          </a:lstStyle>
          <a:p>
            <a:pPr lvl="0"/>
            <a:r>
              <a:rPr lang="en-GB" sz="1100">
                <a:solidFill>
                  <a:schemeClr val="bg1">
                    <a:lumMod val="65000"/>
                  </a:schemeClr>
                </a:solidFill>
                <a:latin typeface="+mn-lt"/>
                <a:cs typeface="Helvetica Neue Light"/>
              </a:rPr>
              <a:t>A full screen image that covers the entire slide and is relevant to the subject of the presentation can be used for external presentations.</a:t>
            </a:r>
            <a:endParaRPr lang="en-US"/>
          </a:p>
        </p:txBody>
      </p:sp>
      <p:sp>
        <p:nvSpPr>
          <p:cNvPr id="9" name="Text Placeholder 2"/>
          <p:cNvSpPr>
            <a:spLocks noGrp="1"/>
          </p:cNvSpPr>
          <p:nvPr>
            <p:ph type="body" sz="quarter" idx="15" hasCustomPrompt="1"/>
          </p:nvPr>
        </p:nvSpPr>
        <p:spPr>
          <a:xfrm>
            <a:off x="318448" y="2590800"/>
            <a:ext cx="10654352" cy="609600"/>
          </a:xfrm>
        </p:spPr>
        <p:txBody>
          <a:bodyPr>
            <a:normAutofit/>
          </a:bodyPr>
          <a:lstStyle>
            <a:lvl1pPr marL="0" indent="0">
              <a:buNone/>
              <a:defRPr sz="2800" b="1" baseline="0"/>
            </a:lvl1pPr>
          </a:lstStyle>
          <a:p>
            <a:pPr lvl="0"/>
            <a:r>
              <a:rPr lang="en-US" sz="2800" b="1"/>
              <a:t>Presentation Title</a:t>
            </a:r>
            <a:endParaRPr lang="en-US"/>
          </a:p>
        </p:txBody>
      </p:sp>
      <p:sp>
        <p:nvSpPr>
          <p:cNvPr id="10" name="Text Placeholder 2"/>
          <p:cNvSpPr>
            <a:spLocks noGrp="1"/>
          </p:cNvSpPr>
          <p:nvPr>
            <p:ph type="body" sz="quarter" idx="16" hasCustomPrompt="1"/>
          </p:nvPr>
        </p:nvSpPr>
        <p:spPr>
          <a:xfrm>
            <a:off x="304800" y="3200400"/>
            <a:ext cx="10654352" cy="609600"/>
          </a:xfrm>
        </p:spPr>
        <p:txBody>
          <a:bodyPr>
            <a:normAutofit/>
          </a:bodyPr>
          <a:lstStyle>
            <a:lvl1pPr marL="0" indent="0">
              <a:buNone/>
              <a:defRPr sz="2800" b="0" baseline="0"/>
            </a:lvl1pPr>
          </a:lstStyle>
          <a:p>
            <a:pPr lvl="0"/>
            <a:r>
              <a:rPr lang="en-US" b="0"/>
              <a:t>Descriptive Subtitle</a:t>
            </a:r>
            <a:endParaRPr lang="en-US"/>
          </a:p>
        </p:txBody>
      </p:sp>
    </p:spTree>
    <p:extLst>
      <p:ext uri="{BB962C8B-B14F-4D97-AF65-F5344CB8AC3E}">
        <p14:creationId xmlns:p14="http://schemas.microsoft.com/office/powerpoint/2010/main" val="2420971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ivider Slide">
    <p:spTree>
      <p:nvGrpSpPr>
        <p:cNvPr id="1" name=""/>
        <p:cNvGrpSpPr/>
        <p:nvPr/>
      </p:nvGrpSpPr>
      <p:grpSpPr>
        <a:xfrm>
          <a:off x="0" y="0"/>
          <a:ext cx="0" cy="0"/>
          <a:chOff x="0" y="0"/>
          <a:chExt cx="0" cy="0"/>
        </a:xfrm>
      </p:grpSpPr>
      <p:sp>
        <p:nvSpPr>
          <p:cNvPr id="11" name="Text Placeholder 10"/>
          <p:cNvSpPr>
            <a:spLocks noGrp="1"/>
          </p:cNvSpPr>
          <p:nvPr>
            <p:ph type="body" sz="quarter" idx="13" hasCustomPrompt="1"/>
          </p:nvPr>
        </p:nvSpPr>
        <p:spPr>
          <a:xfrm>
            <a:off x="304800" y="2971800"/>
            <a:ext cx="10668000" cy="457200"/>
          </a:xfrm>
        </p:spPr>
        <p:txBody>
          <a:bodyPr vert="horz" lIns="91440" tIns="45720" rIns="91440" bIns="45720" rtlCol="0" anchor="ctr">
            <a:normAutofit/>
          </a:bodyPr>
          <a:lstStyle>
            <a:lvl1pPr algn="l" defTabSz="914400" rtl="0" eaLnBrk="1" latinLnBrk="0" hangingPunct="1">
              <a:spcBef>
                <a:spcPct val="0"/>
              </a:spcBef>
              <a:buNone/>
              <a:defRPr lang="en-US" sz="2800" b="0" kern="1200" dirty="0" smtClean="0">
                <a:solidFill>
                  <a:schemeClr val="tx1"/>
                </a:solidFill>
                <a:latin typeface="Calibri" panose="020F0502020204030204" pitchFamily="34" charset="0"/>
                <a:ea typeface="+mj-ea"/>
                <a:cs typeface="+mj-cs"/>
              </a:defRPr>
            </a:lvl1pPr>
          </a:lstStyle>
          <a:p>
            <a:pPr lvl="0"/>
            <a:r>
              <a:rPr lang="en-GB" sz="2100" b="1">
                <a:latin typeface="Helvetica Neue"/>
                <a:cs typeface="Helvetica Neue"/>
              </a:rPr>
              <a:t>Divider slide title.</a:t>
            </a:r>
            <a:endParaRPr lang="en-US"/>
          </a:p>
        </p:txBody>
      </p:sp>
      <p:sp>
        <p:nvSpPr>
          <p:cNvPr id="12" name="Text Placeholder 10"/>
          <p:cNvSpPr>
            <a:spLocks noGrp="1"/>
          </p:cNvSpPr>
          <p:nvPr>
            <p:ph type="body" sz="quarter" idx="14" hasCustomPrompt="1"/>
          </p:nvPr>
        </p:nvSpPr>
        <p:spPr>
          <a:xfrm>
            <a:off x="304800" y="3429000"/>
            <a:ext cx="10668000" cy="457200"/>
          </a:xfrm>
        </p:spPr>
        <p:txBody>
          <a:bodyPr vert="horz" lIns="91440" tIns="45720" rIns="91440" bIns="45720" rtlCol="0" anchor="ctr">
            <a:normAutofit/>
          </a:bodyPr>
          <a:lstStyle>
            <a:lvl1pPr algn="l" defTabSz="914400" rtl="0" eaLnBrk="1" latinLnBrk="0" hangingPunct="1">
              <a:spcBef>
                <a:spcPct val="0"/>
              </a:spcBef>
              <a:buNone/>
              <a:defRPr lang="en-US" sz="1400" b="0" kern="1200" dirty="0" smtClean="0">
                <a:solidFill>
                  <a:schemeClr val="tx1"/>
                </a:solidFill>
                <a:latin typeface="Calibri" panose="020F0502020204030204" pitchFamily="34" charset="0"/>
                <a:ea typeface="+mj-ea"/>
                <a:cs typeface="+mj-cs"/>
              </a:defRPr>
            </a:lvl1pPr>
          </a:lstStyle>
          <a:p>
            <a:r>
              <a:rPr lang="en-GB" sz="2100">
                <a:latin typeface="Helvetica Neue"/>
                <a:cs typeface="Helvetica Neue Light"/>
              </a:rPr>
              <a:t>Second line.</a:t>
            </a:r>
            <a:endParaRPr lang="en-GB">
              <a:latin typeface="Helvetica Neue Light"/>
              <a:cs typeface="Helvetica Neue Light"/>
            </a:endParaRP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277600" y="176196"/>
            <a:ext cx="685198" cy="6529404"/>
          </a:xfrm>
          <a:prstGeom prst="rect">
            <a:avLst/>
          </a:prstGeom>
        </p:spPr>
      </p:pic>
    </p:spTree>
    <p:extLst>
      <p:ext uri="{BB962C8B-B14F-4D97-AF65-F5344CB8AC3E}">
        <p14:creationId xmlns:p14="http://schemas.microsoft.com/office/powerpoint/2010/main" val="6384973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3" Type="http://schemas.openxmlformats.org/officeDocument/2006/relationships/slideLayout" Target="../slideLayouts/slideLayout10.xml"/><Relationship Id="rId7" Type="http://schemas.openxmlformats.org/officeDocument/2006/relationships/slideLayout" Target="../slideLayouts/slideLayout14.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theme" Target="../theme/theme2.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theme" Target="../theme/theme3.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latin typeface="Calibri" panose="020F0502020204030204" pitchFamily="34" charset="0"/>
              </a:defRPr>
            </a:lvl1pPr>
          </a:lstStyle>
          <a:p>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latin typeface="Calibri" panose="020F0502020204030204" pitchFamily="34" charset="0"/>
              </a:defRPr>
            </a:lvl1pPr>
          </a:lstStyle>
          <a:p>
            <a:r>
              <a:rPr lang="en-US" dirty="0"/>
              <a:t>Confidential  |  DD.MM.YY  |  version #</a:t>
            </a: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latin typeface="Calibri" panose="020F0502020204030204" pitchFamily="34" charset="0"/>
              </a:defRPr>
            </a:lvl1pPr>
          </a:lstStyle>
          <a:p>
            <a:fld id="{D6A94BC8-5033-4C8B-8434-02718827CC88}"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75" r:id="rId3"/>
    <p:sldLayoutId id="2147483676" r:id="rId4"/>
    <p:sldLayoutId id="2147483677" r:id="rId5"/>
    <p:sldLayoutId id="2147483678" r:id="rId6"/>
    <p:sldLayoutId id="2147483680" r:id="rId7"/>
  </p:sldLayoutIdLst>
  <p:hf hdr="0" ftr="0" dt="0"/>
  <p:txStyles>
    <p:titleStyle>
      <a:lvl1pPr algn="ctr" defTabSz="914400" rtl="0" eaLnBrk="1" latinLnBrk="0" hangingPunct="1">
        <a:spcBef>
          <a:spcPct val="0"/>
        </a:spcBef>
        <a:buNone/>
        <a:defRPr sz="4400" kern="1200">
          <a:solidFill>
            <a:schemeClr val="tx1"/>
          </a:solidFill>
          <a:latin typeface="Calibri Light" panose="020F0302020204030204"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Calibri" panose="020F0502020204030204"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Calibri" panose="020F0502020204030204"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Calibri" panose="020F0502020204030204"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Calibri" panose="020F0502020204030204"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Calibri" panose="020F05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latin typeface="Calibri" panose="020F0502020204030204" pitchFamily="34" charset="0"/>
              </a:defRPr>
            </a:lvl1pPr>
          </a:lstStyle>
          <a:p>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latin typeface="Calibri" panose="020F0502020204030204" pitchFamily="34" charset="0"/>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latin typeface="Calibri" panose="020F0502020204030204" pitchFamily="34" charset="0"/>
              </a:defRPr>
            </a:lvl1p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2813163212"/>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Lst>
  <p:hf hdr="0" ftr="0" dt="0"/>
  <p:txStyles>
    <p:titleStyle>
      <a:lvl1pPr algn="ctr" defTabSz="914400" rtl="0" eaLnBrk="1" latinLnBrk="0" hangingPunct="1">
        <a:spcBef>
          <a:spcPct val="0"/>
        </a:spcBef>
        <a:buNone/>
        <a:defRPr sz="4400" kern="1200">
          <a:solidFill>
            <a:schemeClr val="tx1"/>
          </a:solidFill>
          <a:latin typeface="Calibri Light" panose="020F0302020204030204"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Calibri" panose="020F0502020204030204"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Calibri" panose="020F0502020204030204"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Calibri" panose="020F0502020204030204"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Calibri" panose="020F0502020204030204"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Calibri" panose="020F05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latin typeface="Calibri" panose="020F0502020204030204" pitchFamily="34" charset="0"/>
              </a:defRPr>
            </a:lvl1pPr>
          </a:lstStyle>
          <a:p>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latin typeface="Calibri" panose="020F0502020204030204" pitchFamily="34" charset="0"/>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latin typeface="Calibri" panose="020F0502020204030204" pitchFamily="34" charset="0"/>
              </a:defRPr>
            </a:lvl1p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2171506659"/>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Lst>
  <p:hf hdr="0" ftr="0" dt="0"/>
  <p:txStyles>
    <p:titleStyle>
      <a:lvl1pPr algn="ctr" defTabSz="914400" rtl="0" eaLnBrk="1" latinLnBrk="0" hangingPunct="1">
        <a:spcBef>
          <a:spcPct val="0"/>
        </a:spcBef>
        <a:buNone/>
        <a:defRPr sz="4400" kern="1200">
          <a:solidFill>
            <a:schemeClr val="tx1"/>
          </a:solidFill>
          <a:latin typeface="Calibri Light" panose="020F0302020204030204"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Calibri" panose="020F0502020204030204"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Calibri" panose="020F0502020204030204"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Calibri" panose="020F0502020204030204"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Calibri" panose="020F0502020204030204"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Calibri" panose="020F05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audio" Target="../media/media2.wav"/><Relationship Id="rId7" Type="http://schemas.openxmlformats.org/officeDocument/2006/relationships/oleObject" Target="../embeddings/oleObject5.bin"/><Relationship Id="rId2" Type="http://schemas.microsoft.com/office/2007/relationships/media" Target="../media/media2.wav"/><Relationship Id="rId1" Type="http://schemas.openxmlformats.org/officeDocument/2006/relationships/vmlDrawing" Target="../drawings/vmlDrawing2.vml"/><Relationship Id="rId6" Type="http://schemas.openxmlformats.org/officeDocument/2006/relationships/image" Target="../media/image10.emf"/><Relationship Id="rId11" Type="http://schemas.openxmlformats.org/officeDocument/2006/relationships/image" Target="../media/image12.emf"/><Relationship Id="rId5" Type="http://schemas.openxmlformats.org/officeDocument/2006/relationships/oleObject" Target="../embeddings/oleObject4.bin"/><Relationship Id="rId10" Type="http://schemas.openxmlformats.org/officeDocument/2006/relationships/oleObject" Target="../embeddings/oleObject6.bin"/><Relationship Id="rId4" Type="http://schemas.openxmlformats.org/officeDocument/2006/relationships/slideLayout" Target="../slideLayouts/slideLayout21.xml"/><Relationship Id="rId9"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3" Type="http://schemas.openxmlformats.org/officeDocument/2006/relationships/package" Target="../embeddings/Microsoft_Word_Document.docx"/><Relationship Id="rId2" Type="http://schemas.openxmlformats.org/officeDocument/2006/relationships/slideLayout" Target="../slideLayouts/slideLayout21.xml"/><Relationship Id="rId1" Type="http://schemas.openxmlformats.org/officeDocument/2006/relationships/vmlDrawing" Target="../drawings/vmlDrawing3.vml"/><Relationship Id="rId4" Type="http://schemas.openxmlformats.org/officeDocument/2006/relationships/image" Target="../media/image15.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4.png"/><Relationship Id="rId4" Type="http://schemas.openxmlformats.org/officeDocument/2006/relationships/hyperlink" Target="https://colab.research.google.com/gist/raj-aws/dc8334ff949d423bed0e57fd168ba0e2/pymain.ipynb#scrollTo=bd108afc"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oleObject" Target="../embeddings/oleObject1.bin"/><Relationship Id="rId7" Type="http://schemas.openxmlformats.org/officeDocument/2006/relationships/oleObject" Target="../embeddings/oleObject3.bin"/><Relationship Id="rId2" Type="http://schemas.openxmlformats.org/officeDocument/2006/relationships/slideLayout" Target="../slideLayouts/slideLayout21.xml"/><Relationship Id="rId1" Type="http://schemas.openxmlformats.org/officeDocument/2006/relationships/vmlDrawing" Target="../drawings/vmlDrawing1.vml"/><Relationship Id="rId6" Type="http://schemas.openxmlformats.org/officeDocument/2006/relationships/image" Target="../media/image7.emf"/><Relationship Id="rId5" Type="http://schemas.openxmlformats.org/officeDocument/2006/relationships/oleObject" Target="../embeddings/oleObject2.bin"/><Relationship Id="rId4" Type="http://schemas.openxmlformats.org/officeDocument/2006/relationships/image" Target="../media/image6.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FB72982-D350-4912-858A-10DC32CDA22E}"/>
              </a:ext>
            </a:extLst>
          </p:cNvPr>
          <p:cNvSpPr>
            <a:spLocks noGrp="1"/>
          </p:cNvSpPr>
          <p:nvPr>
            <p:ph type="body" sz="quarter" idx="14"/>
          </p:nvPr>
        </p:nvSpPr>
        <p:spPr/>
        <p:txBody>
          <a:bodyPr/>
          <a:lstStyle/>
          <a:p>
            <a:r>
              <a:rPr lang="en-IN" dirty="0"/>
              <a:t>Dec 2025</a:t>
            </a:r>
          </a:p>
        </p:txBody>
      </p:sp>
      <p:sp>
        <p:nvSpPr>
          <p:cNvPr id="4" name="Text Placeholder 3">
            <a:extLst>
              <a:ext uri="{FF2B5EF4-FFF2-40B4-BE49-F238E27FC236}">
                <a16:creationId xmlns:a16="http://schemas.microsoft.com/office/drawing/2014/main" id="{FBCE265E-826C-4E6F-BE5C-6FBF3B4EE542}"/>
              </a:ext>
            </a:extLst>
          </p:cNvPr>
          <p:cNvSpPr>
            <a:spLocks noGrp="1"/>
          </p:cNvSpPr>
          <p:nvPr>
            <p:ph type="body" sz="quarter" idx="15"/>
          </p:nvPr>
        </p:nvSpPr>
        <p:spPr>
          <a:xfrm>
            <a:off x="318448" y="2590800"/>
            <a:ext cx="10654352" cy="1295400"/>
          </a:xfrm>
        </p:spPr>
        <p:txBody>
          <a:bodyPr>
            <a:normAutofit/>
          </a:bodyPr>
          <a:lstStyle/>
          <a:p>
            <a:r>
              <a:rPr lang="en-IN" dirty="0"/>
              <a:t>AI Test - Winter 30</a:t>
            </a:r>
            <a:endParaRPr lang="en-IN" sz="2000" dirty="0"/>
          </a:p>
        </p:txBody>
      </p:sp>
    </p:spTree>
    <p:extLst>
      <p:ext uri="{BB962C8B-B14F-4D97-AF65-F5344CB8AC3E}">
        <p14:creationId xmlns:p14="http://schemas.microsoft.com/office/powerpoint/2010/main" val="34202119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887E5B5-B583-4EF9-8295-901CB2EC3B26}"/>
              </a:ext>
            </a:extLst>
          </p:cNvPr>
          <p:cNvSpPr>
            <a:spLocks noGrp="1"/>
          </p:cNvSpPr>
          <p:nvPr>
            <p:ph type="body" sz="quarter" idx="10"/>
          </p:nvPr>
        </p:nvSpPr>
        <p:spPr/>
        <p:txBody>
          <a:bodyPr/>
          <a:lstStyle/>
          <a:p>
            <a:r>
              <a:rPr lang="en-IN" dirty="0"/>
              <a:t>The YouTube Miner – System Architecture</a:t>
            </a:r>
          </a:p>
        </p:txBody>
      </p:sp>
      <p:sp>
        <p:nvSpPr>
          <p:cNvPr id="4" name="Slide Number Placeholder 3">
            <a:extLst>
              <a:ext uri="{FF2B5EF4-FFF2-40B4-BE49-F238E27FC236}">
                <a16:creationId xmlns:a16="http://schemas.microsoft.com/office/drawing/2014/main" id="{2F304B48-C5E5-4564-AB56-B0D1D4C5014B}"/>
              </a:ext>
            </a:extLst>
          </p:cNvPr>
          <p:cNvSpPr>
            <a:spLocks noGrp="1"/>
          </p:cNvSpPr>
          <p:nvPr>
            <p:ph type="sldNum" sz="quarter" idx="15"/>
          </p:nvPr>
        </p:nvSpPr>
        <p:spPr/>
        <p:txBody>
          <a:bodyPr/>
          <a:lstStyle/>
          <a:p>
            <a:fld id="{D6A94BC8-5033-4C8B-8434-02718827CC88}" type="slidenum">
              <a:rPr lang="en-US" smtClean="0"/>
              <a:pPr/>
              <a:t>10</a:t>
            </a:fld>
            <a:endParaRPr lang="en-US" dirty="0"/>
          </a:p>
        </p:txBody>
      </p:sp>
      <p:grpSp>
        <p:nvGrpSpPr>
          <p:cNvPr id="8" name="Group 7">
            <a:extLst>
              <a:ext uri="{FF2B5EF4-FFF2-40B4-BE49-F238E27FC236}">
                <a16:creationId xmlns:a16="http://schemas.microsoft.com/office/drawing/2014/main" id="{C4DE1BEA-ECD9-4CFE-AB1E-8418DA87CB41}"/>
              </a:ext>
            </a:extLst>
          </p:cNvPr>
          <p:cNvGrpSpPr/>
          <p:nvPr/>
        </p:nvGrpSpPr>
        <p:grpSpPr>
          <a:xfrm>
            <a:off x="1016000" y="920750"/>
            <a:ext cx="9753600" cy="5572125"/>
            <a:chOff x="1016000" y="920750"/>
            <a:chExt cx="9753600" cy="5572125"/>
          </a:xfrm>
        </p:grpSpPr>
        <p:pic>
          <p:nvPicPr>
            <p:cNvPr id="5" name="Picture 4">
              <a:extLst>
                <a:ext uri="{FF2B5EF4-FFF2-40B4-BE49-F238E27FC236}">
                  <a16:creationId xmlns:a16="http://schemas.microsoft.com/office/drawing/2014/main" id="{37673312-F4B2-44BA-AEE5-66EDF2D5E509}"/>
                </a:ext>
              </a:extLst>
            </p:cNvPr>
            <p:cNvPicPr>
              <a:picLocks noChangeAspect="1"/>
            </p:cNvPicPr>
            <p:nvPr/>
          </p:nvPicPr>
          <p:blipFill>
            <a:blip r:embed="rId2"/>
            <a:stretch>
              <a:fillRect/>
            </a:stretch>
          </p:blipFill>
          <p:spPr>
            <a:xfrm>
              <a:off x="1016000" y="920750"/>
              <a:ext cx="9753600" cy="5572125"/>
            </a:xfrm>
            <a:prstGeom prst="rect">
              <a:avLst/>
            </a:prstGeom>
          </p:spPr>
        </p:pic>
        <p:sp>
          <p:nvSpPr>
            <p:cNvPr id="6" name="Rectangle: Rounded Corners 5">
              <a:extLst>
                <a:ext uri="{FF2B5EF4-FFF2-40B4-BE49-F238E27FC236}">
                  <a16:creationId xmlns:a16="http://schemas.microsoft.com/office/drawing/2014/main" id="{A3C5A5EB-C496-47EA-A295-51A989022646}"/>
                </a:ext>
              </a:extLst>
            </p:cNvPr>
            <p:cNvSpPr/>
            <p:nvPr/>
          </p:nvSpPr>
          <p:spPr>
            <a:xfrm>
              <a:off x="9965267" y="5647267"/>
              <a:ext cx="745066" cy="762000"/>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2256139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B4A7AD-A0A3-4260-98A9-9ECA76EB4F19}"/>
              </a:ext>
            </a:extLst>
          </p:cNvPr>
          <p:cNvSpPr>
            <a:spLocks noGrp="1"/>
          </p:cNvSpPr>
          <p:nvPr>
            <p:ph type="body" sz="quarter" idx="10"/>
          </p:nvPr>
        </p:nvSpPr>
        <p:spPr/>
        <p:txBody>
          <a:bodyPr>
            <a:normAutofit/>
          </a:bodyPr>
          <a:lstStyle/>
          <a:p>
            <a:r>
              <a:rPr lang="en-US" dirty="0"/>
              <a:t>Features &amp; Deliverables</a:t>
            </a:r>
            <a:endParaRPr lang="en-IN" dirty="0"/>
          </a:p>
        </p:txBody>
      </p:sp>
      <p:sp>
        <p:nvSpPr>
          <p:cNvPr id="4" name="Slide Number Placeholder 3">
            <a:extLst>
              <a:ext uri="{FF2B5EF4-FFF2-40B4-BE49-F238E27FC236}">
                <a16:creationId xmlns:a16="http://schemas.microsoft.com/office/drawing/2014/main" id="{211A0831-BB72-4454-8116-A49D45F6A76E}"/>
              </a:ext>
            </a:extLst>
          </p:cNvPr>
          <p:cNvSpPr>
            <a:spLocks noGrp="1"/>
          </p:cNvSpPr>
          <p:nvPr>
            <p:ph type="sldNum" sz="quarter" idx="15"/>
          </p:nvPr>
        </p:nvSpPr>
        <p:spPr>
          <a:xfrm>
            <a:off x="11811000" y="5852105"/>
            <a:ext cx="380998" cy="365125"/>
          </a:xfrm>
        </p:spPr>
        <p:txBody>
          <a:bodyPr/>
          <a:lstStyle/>
          <a:p>
            <a:fld id="{D6A94BC8-5033-4C8B-8434-02718827CC88}" type="slidenum">
              <a:rPr lang="en-US" smtClean="0"/>
              <a:pPr/>
              <a:t>11</a:t>
            </a:fld>
            <a:endParaRPr lang="en-US" dirty="0"/>
          </a:p>
        </p:txBody>
      </p:sp>
      <p:graphicFrame>
        <p:nvGraphicFramePr>
          <p:cNvPr id="3" name="Table 2">
            <a:extLst>
              <a:ext uri="{FF2B5EF4-FFF2-40B4-BE49-F238E27FC236}">
                <a16:creationId xmlns:a16="http://schemas.microsoft.com/office/drawing/2014/main" id="{5AE7515F-0623-4DAE-8A44-F1C6778A6A5B}"/>
              </a:ext>
            </a:extLst>
          </p:cNvPr>
          <p:cNvGraphicFramePr>
            <a:graphicFrameLocks noGrp="1"/>
          </p:cNvGraphicFramePr>
          <p:nvPr>
            <p:extLst>
              <p:ext uri="{D42A27DB-BD31-4B8C-83A1-F6EECF244321}">
                <p14:modId xmlns:p14="http://schemas.microsoft.com/office/powerpoint/2010/main" val="3973681302"/>
              </p:ext>
            </p:extLst>
          </p:nvPr>
        </p:nvGraphicFramePr>
        <p:xfrm>
          <a:off x="183500" y="867505"/>
          <a:ext cx="11788367" cy="1984171"/>
        </p:xfrm>
        <a:graphic>
          <a:graphicData uri="http://schemas.openxmlformats.org/drawingml/2006/table">
            <a:tbl>
              <a:tblPr>
                <a:tableStyleId>{69CF1AB2-1976-4502-BF36-3FF5EA218861}</a:tableStyleId>
              </a:tblPr>
              <a:tblGrid>
                <a:gridCol w="1747549">
                  <a:extLst>
                    <a:ext uri="{9D8B030D-6E8A-4147-A177-3AD203B41FA5}">
                      <a16:colId xmlns:a16="http://schemas.microsoft.com/office/drawing/2014/main" val="3918157296"/>
                    </a:ext>
                  </a:extLst>
                </a:gridCol>
                <a:gridCol w="4783018">
                  <a:extLst>
                    <a:ext uri="{9D8B030D-6E8A-4147-A177-3AD203B41FA5}">
                      <a16:colId xmlns:a16="http://schemas.microsoft.com/office/drawing/2014/main" val="1020221594"/>
                    </a:ext>
                  </a:extLst>
                </a:gridCol>
                <a:gridCol w="5257800">
                  <a:extLst>
                    <a:ext uri="{9D8B030D-6E8A-4147-A177-3AD203B41FA5}">
                      <a16:colId xmlns:a16="http://schemas.microsoft.com/office/drawing/2014/main" val="1314028177"/>
                    </a:ext>
                  </a:extLst>
                </a:gridCol>
              </a:tblGrid>
              <a:tr h="384021">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Feature</a:t>
                      </a:r>
                    </a:p>
                  </a:txBody>
                  <a:tcPr marL="102863" marR="102863" marT="68575" marB="68575"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Traditional Approach (Basic Scripts)</a:t>
                      </a:r>
                    </a:p>
                  </a:txBody>
                  <a:tcPr marL="102863" marR="102863" marT="68575" marB="68575"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Our Approach (AI/Whisper)</a:t>
                      </a:r>
                    </a:p>
                  </a:txBody>
                  <a:tcPr marL="102863" marR="102863" marT="68575" marB="68575" anchor="ctr">
                    <a:solidFill>
                      <a:schemeClr val="accent1"/>
                    </a:solidFill>
                  </a:tcPr>
                </a:tc>
                <a:extLst>
                  <a:ext uri="{0D108BD9-81ED-4DB2-BD59-A6C34878D82A}">
                    <a16:rowId xmlns:a16="http://schemas.microsoft.com/office/drawing/2014/main" val="1443031414"/>
                  </a:ext>
                </a:extLst>
              </a:tr>
              <a:tr h="247464">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Speech Detection</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Uses simple volume thresholds; often captures noise/static.</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Intelligence Layer uses VAD to isolate human voice from background music.</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extLst>
                  <a:ext uri="{0D108BD9-81ED-4DB2-BD59-A6C34878D82A}">
                    <a16:rowId xmlns:a16="http://schemas.microsoft.com/office/drawing/2014/main" val="2107754425"/>
                  </a:ext>
                </a:extLst>
              </a:tr>
              <a:tr h="0">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Contextual Accuracy</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Relies on phonetic matching; struggles with accents/jargon.</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Whisper AI understands context to provide accurate punctuation and grammar.</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extLst>
                  <a:ext uri="{0D108BD9-81ED-4DB2-BD59-A6C34878D82A}">
                    <a16:rowId xmlns:a16="http://schemas.microsoft.com/office/drawing/2014/main" val="2461000067"/>
                  </a:ext>
                </a:extLst>
              </a:tr>
              <a:tr h="0">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Data Integrity</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Manual string cleaning for VTT files is prone to errors.</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Parsing Layer automates VTT cleaning and ensures 1:1 comparison with AI text.</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extLst>
                  <a:ext uri="{0D108BD9-81ED-4DB2-BD59-A6C34878D82A}">
                    <a16:rowId xmlns:a16="http://schemas.microsoft.com/office/drawing/2014/main" val="3939985428"/>
                  </a:ext>
                </a:extLst>
              </a:tr>
              <a:tr h="245204">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System Reliability</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Standard APIs often return "No Element Found" or rate-limit blocks.</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Ingestion Layer uses </a:t>
                      </a:r>
                      <a:r>
                        <a:rPr lang="en-US" sz="1200" dirty="0" err="1">
                          <a:effectLst/>
                          <a:latin typeface="Calibri" panose="020F0502020204030204" pitchFamily="34" charset="0"/>
                          <a:ea typeface="Calibri" panose="020F0502020204030204" pitchFamily="34" charset="0"/>
                          <a:cs typeface="Calibri" panose="020F0502020204030204" pitchFamily="34" charset="0"/>
                        </a:rPr>
                        <a:t>yt-dlp</a:t>
                      </a:r>
                      <a:r>
                        <a:rPr lang="en-US" sz="1200" dirty="0">
                          <a:effectLst/>
                          <a:latin typeface="Calibri" panose="020F0502020204030204" pitchFamily="34" charset="0"/>
                          <a:ea typeface="Calibri" panose="020F0502020204030204" pitchFamily="34" charset="0"/>
                          <a:cs typeface="Calibri" panose="020F0502020204030204" pitchFamily="34" charset="0"/>
                        </a:rPr>
                        <a:t> and local inference to bypass network blocks.</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extLst>
                  <a:ext uri="{0D108BD9-81ED-4DB2-BD59-A6C34878D82A}">
                    <a16:rowId xmlns:a16="http://schemas.microsoft.com/office/drawing/2014/main" val="701733951"/>
                  </a:ext>
                </a:extLst>
              </a:tr>
              <a:tr h="0">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Validation</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Visual check only; hard to quantify accuracy.</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Evaluation Layer provides mathematical Similarity Scores and HTML diff reports.</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extLst>
                  <a:ext uri="{0D108BD9-81ED-4DB2-BD59-A6C34878D82A}">
                    <a16:rowId xmlns:a16="http://schemas.microsoft.com/office/drawing/2014/main" val="1091733888"/>
                  </a:ext>
                </a:extLst>
              </a:tr>
            </a:tbl>
          </a:graphicData>
        </a:graphic>
      </p:graphicFrame>
      <p:graphicFrame>
        <p:nvGraphicFramePr>
          <p:cNvPr id="5" name="Table 4">
            <a:extLst>
              <a:ext uri="{FF2B5EF4-FFF2-40B4-BE49-F238E27FC236}">
                <a16:creationId xmlns:a16="http://schemas.microsoft.com/office/drawing/2014/main" id="{3CB7138C-5F34-4141-A9A9-CA69D1257F46}"/>
              </a:ext>
            </a:extLst>
          </p:cNvPr>
          <p:cNvGraphicFramePr>
            <a:graphicFrameLocks noGrp="1"/>
          </p:cNvGraphicFramePr>
          <p:nvPr>
            <p:extLst>
              <p:ext uri="{D42A27DB-BD31-4B8C-83A1-F6EECF244321}">
                <p14:modId xmlns:p14="http://schemas.microsoft.com/office/powerpoint/2010/main" val="209343419"/>
              </p:ext>
            </p:extLst>
          </p:nvPr>
        </p:nvGraphicFramePr>
        <p:xfrm>
          <a:off x="183500" y="3506791"/>
          <a:ext cx="11498423" cy="2497530"/>
        </p:xfrm>
        <a:graphic>
          <a:graphicData uri="http://schemas.openxmlformats.org/drawingml/2006/table">
            <a:tbl>
              <a:tblPr>
                <a:tableStyleId>{69CF1AB2-1976-4502-BF36-3FF5EA218861}</a:tableStyleId>
              </a:tblPr>
              <a:tblGrid>
                <a:gridCol w="2067995">
                  <a:extLst>
                    <a:ext uri="{9D8B030D-6E8A-4147-A177-3AD203B41FA5}">
                      <a16:colId xmlns:a16="http://schemas.microsoft.com/office/drawing/2014/main" val="1097272020"/>
                    </a:ext>
                  </a:extLst>
                </a:gridCol>
                <a:gridCol w="848094">
                  <a:extLst>
                    <a:ext uri="{9D8B030D-6E8A-4147-A177-3AD203B41FA5}">
                      <a16:colId xmlns:a16="http://schemas.microsoft.com/office/drawing/2014/main" val="1415234384"/>
                    </a:ext>
                  </a:extLst>
                </a:gridCol>
                <a:gridCol w="8582334">
                  <a:extLst>
                    <a:ext uri="{9D8B030D-6E8A-4147-A177-3AD203B41FA5}">
                      <a16:colId xmlns:a16="http://schemas.microsoft.com/office/drawing/2014/main" val="1111549100"/>
                    </a:ext>
                  </a:extLst>
                </a:gridCol>
              </a:tblGrid>
              <a:tr h="323283">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p>
                  </a:txBody>
                  <a:tcPr marL="86594" marR="86594" marT="57729" marB="57729"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Format</a:t>
                      </a:r>
                    </a:p>
                  </a:txBody>
                  <a:tcPr marL="86594" marR="86594" marT="57729" marB="57729"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Purpose</a:t>
                      </a:r>
                    </a:p>
                  </a:txBody>
                  <a:tcPr marL="86594" marR="86594" marT="57729" marB="57729" anchor="ctr">
                    <a:solidFill>
                      <a:schemeClr val="accent1"/>
                    </a:solidFill>
                  </a:tcPr>
                </a:tc>
                <a:extLst>
                  <a:ext uri="{0D108BD9-81ED-4DB2-BD59-A6C34878D82A}">
                    <a16:rowId xmlns:a16="http://schemas.microsoft.com/office/drawing/2014/main" val="985669875"/>
                  </a:ext>
                </a:extLst>
              </a:tr>
              <a:tr h="304944">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Processed Audio Chunk</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.wav</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A 30-second high-fidelity slice of the original video. It proves that the VAD (Voice Activity Detection) and chopping logic worked correctly.</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extLst>
                  <a:ext uri="{0D108BD9-81ED-4DB2-BD59-A6C34878D82A}">
                    <a16:rowId xmlns:a16="http://schemas.microsoft.com/office/drawing/2014/main" val="2907701071"/>
                  </a:ext>
                </a:extLst>
              </a:tr>
              <a:tr h="0">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YouTube Baseline</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a:t>
                      </a:r>
                      <a:r>
                        <a:rPr lang="en-IN" sz="1400" dirty="0" err="1">
                          <a:effectLst/>
                          <a:latin typeface="Calibri" panose="020F0502020204030204" pitchFamily="34" charset="0"/>
                          <a:ea typeface="Calibri" panose="020F0502020204030204" pitchFamily="34" charset="0"/>
                          <a:cs typeface="Calibri" panose="020F0502020204030204" pitchFamily="34" charset="0"/>
                        </a:rPr>
                        <a:t>vtt</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The original "auto-caption" file downloaded from YouTube's servers. This acts as the "control" group for the experiment.</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extLst>
                  <a:ext uri="{0D108BD9-81ED-4DB2-BD59-A6C34878D82A}">
                    <a16:rowId xmlns:a16="http://schemas.microsoft.com/office/drawing/2014/main" val="493980617"/>
                  </a:ext>
                </a:extLst>
              </a:tr>
              <a:tr h="332915">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Whisper AI Transcript</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.txt</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The final, clean text output generated by the local AI. This file typically includes improved punctuation and capitalization compared to the baseline.</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extLst>
                  <a:ext uri="{0D108BD9-81ED-4DB2-BD59-A6C34878D82A}">
                    <a16:rowId xmlns:a16="http://schemas.microsoft.com/office/drawing/2014/main" val="3782416567"/>
                  </a:ext>
                </a:extLst>
              </a:tr>
              <a:tr h="285260">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Comparison Report</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.html</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An interactive report showing a side-by-side "diff." It highlights exactly which words the AI added or corrected and provides a mathematical Similarity Score.</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extLst>
                  <a:ext uri="{0D108BD9-81ED-4DB2-BD59-A6C34878D82A}">
                    <a16:rowId xmlns:a16="http://schemas.microsoft.com/office/drawing/2014/main" val="1859339213"/>
                  </a:ext>
                </a:extLst>
              </a:tr>
            </a:tbl>
          </a:graphicData>
        </a:graphic>
      </p:graphicFrame>
      <p:graphicFrame>
        <p:nvGraphicFramePr>
          <p:cNvPr id="6" name="Object 5">
            <a:extLst>
              <a:ext uri="{FF2B5EF4-FFF2-40B4-BE49-F238E27FC236}">
                <a16:creationId xmlns:a16="http://schemas.microsoft.com/office/drawing/2014/main" id="{0921A453-E786-4607-B7F8-32AFB4DED622}"/>
              </a:ext>
            </a:extLst>
          </p:cNvPr>
          <p:cNvGraphicFramePr>
            <a:graphicFrameLocks noChangeAspect="1"/>
          </p:cNvGraphicFramePr>
          <p:nvPr>
            <p:extLst>
              <p:ext uri="{D42A27DB-BD31-4B8C-83A1-F6EECF244321}">
                <p14:modId xmlns:p14="http://schemas.microsoft.com/office/powerpoint/2010/main" val="505288782"/>
              </p:ext>
            </p:extLst>
          </p:nvPr>
        </p:nvGraphicFramePr>
        <p:xfrm>
          <a:off x="429033" y="6217230"/>
          <a:ext cx="1533525" cy="514350"/>
        </p:xfrm>
        <a:graphic>
          <a:graphicData uri="http://schemas.openxmlformats.org/presentationml/2006/ole">
            <mc:AlternateContent xmlns:mc="http://schemas.openxmlformats.org/markup-compatibility/2006">
              <mc:Choice xmlns:v="urn:schemas-microsoft-com:vml" Requires="v">
                <p:oleObj spid="_x0000_s1065" name="Packager Shell Object" showAsIcon="1" r:id="rId5" imgW="1533485" imgH="514350" progId="Package">
                  <p:embed/>
                </p:oleObj>
              </mc:Choice>
              <mc:Fallback>
                <p:oleObj name="Packager Shell Object" showAsIcon="1" r:id="rId5" imgW="1533485" imgH="514350" progId="Package">
                  <p:embed/>
                  <p:pic>
                    <p:nvPicPr>
                      <p:cNvPr id="0" name=""/>
                      <p:cNvPicPr/>
                      <p:nvPr/>
                    </p:nvPicPr>
                    <p:blipFill>
                      <a:blip r:embed="rId6"/>
                      <a:stretch>
                        <a:fillRect/>
                      </a:stretch>
                    </p:blipFill>
                    <p:spPr>
                      <a:xfrm>
                        <a:off x="429033" y="6217230"/>
                        <a:ext cx="1533525" cy="514350"/>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85EE42A3-1130-486B-8E1B-51A5FC75A885}"/>
              </a:ext>
            </a:extLst>
          </p:cNvPr>
          <p:cNvGraphicFramePr>
            <a:graphicFrameLocks noChangeAspect="1"/>
          </p:cNvGraphicFramePr>
          <p:nvPr>
            <p:extLst>
              <p:ext uri="{D42A27DB-BD31-4B8C-83A1-F6EECF244321}">
                <p14:modId xmlns:p14="http://schemas.microsoft.com/office/powerpoint/2010/main" val="4052157408"/>
              </p:ext>
            </p:extLst>
          </p:nvPr>
        </p:nvGraphicFramePr>
        <p:xfrm>
          <a:off x="2596621" y="6267450"/>
          <a:ext cx="1190625" cy="514350"/>
        </p:xfrm>
        <a:graphic>
          <a:graphicData uri="http://schemas.openxmlformats.org/presentationml/2006/ole">
            <mc:AlternateContent xmlns:mc="http://schemas.openxmlformats.org/markup-compatibility/2006">
              <mc:Choice xmlns:v="urn:schemas-microsoft-com:vml" Requires="v">
                <p:oleObj spid="_x0000_s1066" name="Packager Shell Object" showAsIcon="1" r:id="rId7" imgW="1190629" imgH="514350" progId="Package">
                  <p:embed/>
                </p:oleObj>
              </mc:Choice>
              <mc:Fallback>
                <p:oleObj name="Packager Shell Object" showAsIcon="1" r:id="rId7" imgW="1190629" imgH="514350" progId="Package">
                  <p:embed/>
                  <p:pic>
                    <p:nvPicPr>
                      <p:cNvPr id="0" name=""/>
                      <p:cNvPicPr/>
                      <p:nvPr/>
                    </p:nvPicPr>
                    <p:blipFill>
                      <a:blip r:embed="rId8"/>
                      <a:stretch>
                        <a:fillRect/>
                      </a:stretch>
                    </p:blipFill>
                    <p:spPr>
                      <a:xfrm>
                        <a:off x="2596621" y="6267450"/>
                        <a:ext cx="1190625" cy="514350"/>
                      </a:xfrm>
                      <a:prstGeom prst="rect">
                        <a:avLst/>
                      </a:prstGeom>
                    </p:spPr>
                  </p:pic>
                </p:oleObj>
              </mc:Fallback>
            </mc:AlternateContent>
          </a:graphicData>
        </a:graphic>
      </p:graphicFrame>
      <p:pic>
        <p:nvPicPr>
          <p:cNvPr id="8" name="chunk_30s">
            <a:hlinkClick r:id="" action="ppaction://media"/>
            <a:extLst>
              <a:ext uri="{FF2B5EF4-FFF2-40B4-BE49-F238E27FC236}">
                <a16:creationId xmlns:a16="http://schemas.microsoft.com/office/drawing/2014/main" id="{C0877056-BDFB-49FA-A014-D8F3F72CF24A}"/>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4874155" y="6176836"/>
            <a:ext cx="609600" cy="609600"/>
          </a:xfrm>
          <a:prstGeom prst="rect">
            <a:avLst/>
          </a:prstGeom>
        </p:spPr>
      </p:pic>
      <p:graphicFrame>
        <p:nvGraphicFramePr>
          <p:cNvPr id="10" name="Object 9">
            <a:extLst>
              <a:ext uri="{FF2B5EF4-FFF2-40B4-BE49-F238E27FC236}">
                <a16:creationId xmlns:a16="http://schemas.microsoft.com/office/drawing/2014/main" id="{9A9559B1-3791-44D1-A36B-556BA3C97CCF}"/>
              </a:ext>
            </a:extLst>
          </p:cNvPr>
          <p:cNvGraphicFramePr>
            <a:graphicFrameLocks noChangeAspect="1"/>
          </p:cNvGraphicFramePr>
          <p:nvPr>
            <p:extLst>
              <p:ext uri="{D42A27DB-BD31-4B8C-83A1-F6EECF244321}">
                <p14:modId xmlns:p14="http://schemas.microsoft.com/office/powerpoint/2010/main" val="1839317608"/>
              </p:ext>
            </p:extLst>
          </p:nvPr>
        </p:nvGraphicFramePr>
        <p:xfrm>
          <a:off x="6618552" y="6267450"/>
          <a:ext cx="1352550" cy="514350"/>
        </p:xfrm>
        <a:graphic>
          <a:graphicData uri="http://schemas.openxmlformats.org/presentationml/2006/ole">
            <mc:AlternateContent xmlns:mc="http://schemas.openxmlformats.org/markup-compatibility/2006">
              <mc:Choice xmlns:v="urn:schemas-microsoft-com:vml" Requires="v">
                <p:oleObj spid="_x0000_s1067" name="Packager Shell Object" showAsIcon="1" r:id="rId10" imgW="1352687" imgH="514350" progId="Package">
                  <p:embed/>
                </p:oleObj>
              </mc:Choice>
              <mc:Fallback>
                <p:oleObj name="Packager Shell Object" showAsIcon="1" r:id="rId10" imgW="1352687" imgH="514350" progId="Package">
                  <p:embed/>
                  <p:pic>
                    <p:nvPicPr>
                      <p:cNvPr id="0" name=""/>
                      <p:cNvPicPr/>
                      <p:nvPr/>
                    </p:nvPicPr>
                    <p:blipFill>
                      <a:blip r:embed="rId11"/>
                      <a:stretch>
                        <a:fillRect/>
                      </a:stretch>
                    </p:blipFill>
                    <p:spPr>
                      <a:xfrm>
                        <a:off x="6618552" y="6267450"/>
                        <a:ext cx="1352550" cy="514350"/>
                      </a:xfrm>
                      <a:prstGeom prst="rect">
                        <a:avLst/>
                      </a:prstGeom>
                    </p:spPr>
                  </p:pic>
                </p:oleObj>
              </mc:Fallback>
            </mc:AlternateContent>
          </a:graphicData>
        </a:graphic>
      </p:graphicFrame>
      <p:sp>
        <p:nvSpPr>
          <p:cNvPr id="11" name="Rectangle: Rounded Corners 10">
            <a:extLst>
              <a:ext uri="{FF2B5EF4-FFF2-40B4-BE49-F238E27FC236}">
                <a16:creationId xmlns:a16="http://schemas.microsoft.com/office/drawing/2014/main" id="{8CFB8011-C58D-421B-AA48-77BB75B5EBEE}"/>
              </a:ext>
            </a:extLst>
          </p:cNvPr>
          <p:cNvSpPr/>
          <p:nvPr/>
        </p:nvSpPr>
        <p:spPr>
          <a:xfrm>
            <a:off x="183500" y="3242732"/>
            <a:ext cx="2302933" cy="2640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Deliverables</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89005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FEBC5E1-19AA-449A-A6F4-AA374102AA78}"/>
              </a:ext>
            </a:extLst>
          </p:cNvPr>
          <p:cNvSpPr>
            <a:spLocks noGrp="1"/>
          </p:cNvSpPr>
          <p:nvPr>
            <p:ph type="body" sz="quarter" idx="10"/>
          </p:nvPr>
        </p:nvSpPr>
        <p:spPr/>
        <p:txBody>
          <a:bodyPr/>
          <a:lstStyle/>
          <a:p>
            <a:r>
              <a:rPr lang="en-IN" dirty="0"/>
              <a:t>RFP Doc ChatBot</a:t>
            </a:r>
          </a:p>
        </p:txBody>
      </p:sp>
      <p:sp>
        <p:nvSpPr>
          <p:cNvPr id="4" name="Slide Number Placeholder 3">
            <a:extLst>
              <a:ext uri="{FF2B5EF4-FFF2-40B4-BE49-F238E27FC236}">
                <a16:creationId xmlns:a16="http://schemas.microsoft.com/office/drawing/2014/main" id="{D82B901C-F229-44A4-A8BF-3DDF13A497EE}"/>
              </a:ext>
            </a:extLst>
          </p:cNvPr>
          <p:cNvSpPr>
            <a:spLocks noGrp="1"/>
          </p:cNvSpPr>
          <p:nvPr>
            <p:ph type="sldNum" sz="quarter" idx="15"/>
          </p:nvPr>
        </p:nvSpPr>
        <p:spPr/>
        <p:txBody>
          <a:bodyPr/>
          <a:lstStyle/>
          <a:p>
            <a:fld id="{D6A94BC8-5033-4C8B-8434-02718827CC88}" type="slidenum">
              <a:rPr lang="en-US" smtClean="0"/>
              <a:pPr/>
              <a:t>12</a:t>
            </a:fld>
            <a:endParaRPr lang="en-US" dirty="0"/>
          </a:p>
        </p:txBody>
      </p:sp>
      <p:sp>
        <p:nvSpPr>
          <p:cNvPr id="5" name="Rectangle: Rounded Corners 4">
            <a:extLst>
              <a:ext uri="{FF2B5EF4-FFF2-40B4-BE49-F238E27FC236}">
                <a16:creationId xmlns:a16="http://schemas.microsoft.com/office/drawing/2014/main" id="{89D7B0F3-ECFB-4C9D-BB71-9D625CAC8BD6}"/>
              </a:ext>
            </a:extLst>
          </p:cNvPr>
          <p:cNvSpPr/>
          <p:nvPr/>
        </p:nvSpPr>
        <p:spPr>
          <a:xfrm>
            <a:off x="287866" y="1168400"/>
            <a:ext cx="2302933" cy="29633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Objective</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E946BD84-57E3-49B3-8610-307D336AA36E}"/>
              </a:ext>
            </a:extLst>
          </p:cNvPr>
          <p:cNvSpPr txBox="1"/>
          <p:nvPr/>
        </p:nvSpPr>
        <p:spPr>
          <a:xfrm>
            <a:off x="287866" y="1464734"/>
            <a:ext cx="11768667" cy="738664"/>
          </a:xfrm>
          <a:prstGeom prst="rect">
            <a:avLst/>
          </a:prstGeom>
          <a:noFill/>
          <a:ln>
            <a:solidFill>
              <a:schemeClr val="accent1"/>
            </a:solidFill>
          </a:ln>
        </p:spPr>
        <p:txBody>
          <a:bodyPr wrap="square" rtlCol="0">
            <a:spAutoFit/>
          </a:bodyPr>
          <a:lstStyle/>
          <a:p>
            <a:r>
              <a:rPr lang="en-IN" sz="1400" b="1" dirty="0">
                <a:latin typeface="Calibri" panose="020F0502020204030204" pitchFamily="34" charset="0"/>
                <a:ea typeface="Calibri" panose="020F0502020204030204" pitchFamily="34" charset="0"/>
                <a:cs typeface="Calibri" panose="020F0502020204030204" pitchFamily="34" charset="0"/>
              </a:rPr>
              <a:t>The Task:</a:t>
            </a:r>
            <a:r>
              <a:rPr lang="en-IN" sz="1400" dirty="0">
                <a:latin typeface="Calibri" panose="020F0502020204030204" pitchFamily="34" charset="0"/>
                <a:ea typeface="Calibri" panose="020F0502020204030204" pitchFamily="34" charset="0"/>
                <a:cs typeface="Calibri" panose="020F0502020204030204" pitchFamily="34" charset="0"/>
              </a:rPr>
              <a:t> Write a Python script that reads all RFP documents in a folder tokenize them and store in a persistent vector database, Create a chatbot which will answer questions on the documents</a:t>
            </a:r>
          </a:p>
          <a:p>
            <a:pPr lvl="0"/>
            <a:r>
              <a:rPr lang="en-IN" sz="1400" b="1" dirty="0">
                <a:latin typeface="Calibri" panose="020F0502020204030204" pitchFamily="34" charset="0"/>
                <a:ea typeface="Calibri" panose="020F0502020204030204" pitchFamily="34" charset="0"/>
                <a:cs typeface="Calibri" panose="020F0502020204030204" pitchFamily="34" charset="0"/>
              </a:rPr>
              <a:t>The Constraint:</a:t>
            </a:r>
            <a:r>
              <a:rPr lang="en-IN" sz="1400" dirty="0">
                <a:latin typeface="Calibri" panose="020F0502020204030204" pitchFamily="34" charset="0"/>
                <a:ea typeface="Calibri" panose="020F0502020204030204" pitchFamily="34" charset="0"/>
                <a:cs typeface="Calibri" panose="020F0502020204030204" pitchFamily="34" charset="0"/>
              </a:rPr>
              <a:t> No paid APIs. Use open-source libraries</a:t>
            </a:r>
          </a:p>
        </p:txBody>
      </p:sp>
      <p:sp>
        <p:nvSpPr>
          <p:cNvPr id="7" name="Rectangle: Rounded Corners 6">
            <a:extLst>
              <a:ext uri="{FF2B5EF4-FFF2-40B4-BE49-F238E27FC236}">
                <a16:creationId xmlns:a16="http://schemas.microsoft.com/office/drawing/2014/main" id="{75EA9492-B3B6-4093-B4ED-1E5D5AD447C6}"/>
              </a:ext>
            </a:extLst>
          </p:cNvPr>
          <p:cNvSpPr/>
          <p:nvPr/>
        </p:nvSpPr>
        <p:spPr>
          <a:xfrm>
            <a:off x="821950" y="3117022"/>
            <a:ext cx="2809901" cy="2774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High-Level Program Flow</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graphicFrame>
        <p:nvGraphicFramePr>
          <p:cNvPr id="10" name="Table 9">
            <a:extLst>
              <a:ext uri="{FF2B5EF4-FFF2-40B4-BE49-F238E27FC236}">
                <a16:creationId xmlns:a16="http://schemas.microsoft.com/office/drawing/2014/main" id="{FDF4C1B9-EB08-4755-87D3-5F8C510537FF}"/>
              </a:ext>
            </a:extLst>
          </p:cNvPr>
          <p:cNvGraphicFramePr>
            <a:graphicFrameLocks noGrp="1"/>
          </p:cNvGraphicFramePr>
          <p:nvPr>
            <p:extLst>
              <p:ext uri="{D42A27DB-BD31-4B8C-83A1-F6EECF244321}">
                <p14:modId xmlns:p14="http://schemas.microsoft.com/office/powerpoint/2010/main" val="382634542"/>
              </p:ext>
            </p:extLst>
          </p:nvPr>
        </p:nvGraphicFramePr>
        <p:xfrm>
          <a:off x="821950" y="3419243"/>
          <a:ext cx="10243979" cy="2727427"/>
        </p:xfrm>
        <a:graphic>
          <a:graphicData uri="http://schemas.openxmlformats.org/drawingml/2006/table">
            <a:tbl>
              <a:tblPr>
                <a:tableStyleId>{69CF1AB2-1976-4502-BF36-3FF5EA218861}</a:tableStyleId>
              </a:tblPr>
              <a:tblGrid>
                <a:gridCol w="462920">
                  <a:extLst>
                    <a:ext uri="{9D8B030D-6E8A-4147-A177-3AD203B41FA5}">
                      <a16:colId xmlns:a16="http://schemas.microsoft.com/office/drawing/2014/main" val="908171137"/>
                    </a:ext>
                  </a:extLst>
                </a:gridCol>
                <a:gridCol w="1067703">
                  <a:extLst>
                    <a:ext uri="{9D8B030D-6E8A-4147-A177-3AD203B41FA5}">
                      <a16:colId xmlns:a16="http://schemas.microsoft.com/office/drawing/2014/main" val="2464487694"/>
                    </a:ext>
                  </a:extLst>
                </a:gridCol>
                <a:gridCol w="8713356">
                  <a:extLst>
                    <a:ext uri="{9D8B030D-6E8A-4147-A177-3AD203B41FA5}">
                      <a16:colId xmlns:a16="http://schemas.microsoft.com/office/drawing/2014/main" val="3526348333"/>
                    </a:ext>
                  </a:extLst>
                </a:gridCol>
              </a:tblGrid>
              <a:tr h="217744">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Step</a:t>
                      </a:r>
                    </a:p>
                  </a:txBody>
                  <a:tcPr marL="58324" marR="58324" marT="38883" marB="38883" anchor="ctr">
                    <a:solidFill>
                      <a:srgbClr val="008ED3"/>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Layer</a:t>
                      </a:r>
                    </a:p>
                  </a:txBody>
                  <a:tcPr marL="58324" marR="58324" marT="38883" marB="38883" anchor="ctr">
                    <a:solidFill>
                      <a:srgbClr val="008ED3"/>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Description</a:t>
                      </a:r>
                    </a:p>
                  </a:txBody>
                  <a:tcPr marL="58324" marR="58324" marT="38883" marB="38883" anchor="ctr">
                    <a:solidFill>
                      <a:srgbClr val="008ED3"/>
                    </a:solidFill>
                  </a:tcPr>
                </a:tc>
                <a:extLst>
                  <a:ext uri="{0D108BD9-81ED-4DB2-BD59-A6C34878D82A}">
                    <a16:rowId xmlns:a16="http://schemas.microsoft.com/office/drawing/2014/main" val="617110525"/>
                  </a:ext>
                </a:extLst>
              </a:tr>
              <a:tr h="560621">
                <a:tc>
                  <a:txBody>
                    <a:bodyPr/>
                    <a:lstStyle/>
                    <a:p>
                      <a:pPr rtl="0"/>
                      <a:r>
                        <a:rPr lang="en-IN" sz="1200">
                          <a:effectLst/>
                        </a:rPr>
                        <a:t>1</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8324" marR="58324" marT="38883" marB="38883" anchor="ctr"/>
                </a:tc>
                <a:tc>
                  <a:txBody>
                    <a:bodyPr/>
                    <a:lstStyle/>
                    <a:p>
                      <a:pPr rtl="0"/>
                      <a:r>
                        <a:rPr lang="en-IN" sz="1200">
                          <a:effectLst/>
                        </a:rPr>
                        <a:t>Ingestion</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8324" marR="58324" marT="38883" marB="38883" anchor="ctr"/>
                </a:tc>
                <a:tc>
                  <a:txBody>
                    <a:bodyPr/>
                    <a:lstStyle/>
                    <a:p>
                      <a:pPr rtl="0"/>
                      <a:r>
                        <a:rPr lang="en-US" sz="1200" dirty="0">
                          <a:effectLst/>
                        </a:rPr>
                        <a:t>The system takes a YouTube URL as input. It uses </a:t>
                      </a:r>
                      <a:r>
                        <a:rPr lang="en-US" sz="1200" dirty="0" err="1">
                          <a:effectLst/>
                        </a:rPr>
                        <a:t>yt-dlp</a:t>
                      </a:r>
                      <a:r>
                        <a:rPr lang="en-US" sz="1200" dirty="0">
                          <a:effectLst/>
                        </a:rPr>
                        <a:t> to fetch the raw audio stream and the official auto-caption file (.</a:t>
                      </a:r>
                      <a:r>
                        <a:rPr lang="en-US" sz="1200" dirty="0" err="1">
                          <a:effectLst/>
                        </a:rPr>
                        <a:t>vtt</a:t>
                      </a:r>
                      <a:r>
                        <a:rPr lang="en-US" sz="1200" dirty="0">
                          <a:effectLst/>
                        </a:rPr>
                        <a:t>). The audio is converted into a high-fidelity WAV format.</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8324" marR="58324" marT="38883" marB="38883" anchor="ctr"/>
                </a:tc>
                <a:extLst>
                  <a:ext uri="{0D108BD9-81ED-4DB2-BD59-A6C34878D82A}">
                    <a16:rowId xmlns:a16="http://schemas.microsoft.com/office/drawing/2014/main" val="1511345648"/>
                  </a:ext>
                </a:extLst>
              </a:tr>
              <a:tr h="347133">
                <a:tc>
                  <a:txBody>
                    <a:bodyPr/>
                    <a:lstStyle/>
                    <a:p>
                      <a:pPr rtl="0"/>
                      <a:r>
                        <a:rPr lang="en-IN" sz="1200" dirty="0">
                          <a:effectLst/>
                        </a:rPr>
                        <a:t>2</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8324" marR="58324" marT="38883" marB="38883" anchor="ctr"/>
                </a:tc>
                <a:tc>
                  <a:txBody>
                    <a:bodyPr/>
                    <a:lstStyle/>
                    <a:p>
                      <a:pPr rtl="0"/>
                      <a:r>
                        <a:rPr lang="en-IN" sz="1200">
                          <a:effectLst/>
                        </a:rPr>
                        <a:t>Segmentation</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8324" marR="58324" marT="38883" marB="38883" anchor="ctr"/>
                </a:tc>
                <a:tc>
                  <a:txBody>
                    <a:bodyPr/>
                    <a:lstStyle/>
                    <a:p>
                      <a:pPr rtl="0"/>
                      <a:r>
                        <a:rPr lang="en-US" sz="1200">
                          <a:effectLst/>
                        </a:rPr>
                        <a:t>The WAV file is passed to the "Slicer" (Pydub &amp; FFmpeg). It cuts the long audio into a specific, manageable 30-second fragment to focus the analysis.</a:t>
                      </a:r>
                      <a:endParaRPr lang="en-US"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8324" marR="58324" marT="38883" marB="38883" anchor="ctr"/>
                </a:tc>
                <a:extLst>
                  <a:ext uri="{0D108BD9-81ED-4DB2-BD59-A6C34878D82A}">
                    <a16:rowId xmlns:a16="http://schemas.microsoft.com/office/drawing/2014/main" val="1439112487"/>
                  </a:ext>
                </a:extLst>
              </a:tr>
              <a:tr h="355600">
                <a:tc>
                  <a:txBody>
                    <a:bodyPr/>
                    <a:lstStyle/>
                    <a:p>
                      <a:pPr rtl="0"/>
                      <a:r>
                        <a:rPr lang="en-IN" sz="1200">
                          <a:effectLst/>
                        </a:rPr>
                        <a:t>3</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8324" marR="58324" marT="38883" marB="38883" anchor="ctr"/>
                </a:tc>
                <a:tc>
                  <a:txBody>
                    <a:bodyPr/>
                    <a:lstStyle/>
                    <a:p>
                      <a:pPr rtl="0"/>
                      <a:r>
                        <a:rPr lang="en-IN" sz="1200">
                          <a:effectLst/>
                        </a:rPr>
                        <a:t>Intelligence</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8324" marR="58324" marT="38883" marB="38883" anchor="ctr"/>
                </a:tc>
                <a:tc>
                  <a:txBody>
                    <a:bodyPr/>
                    <a:lstStyle/>
                    <a:p>
                      <a:pPr rtl="0"/>
                      <a:r>
                        <a:rPr lang="en-US" sz="1200">
                          <a:effectLst/>
                        </a:rPr>
                        <a:t>The 30-second fragment is sent to the "Brain" (Faster-Whisper). This AI model removes background noise and silence, then transcribes the audio into a structured text script.</a:t>
                      </a:r>
                      <a:endParaRPr lang="en-US"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8324" marR="58324" marT="38883" marB="38883" anchor="ctr"/>
                </a:tc>
                <a:extLst>
                  <a:ext uri="{0D108BD9-81ED-4DB2-BD59-A6C34878D82A}">
                    <a16:rowId xmlns:a16="http://schemas.microsoft.com/office/drawing/2014/main" val="3848874339"/>
                  </a:ext>
                </a:extLst>
              </a:tr>
              <a:tr h="386207">
                <a:tc>
                  <a:txBody>
                    <a:bodyPr/>
                    <a:lstStyle/>
                    <a:p>
                      <a:pPr rtl="0"/>
                      <a:r>
                        <a:rPr lang="en-IN" sz="1200">
                          <a:effectLst/>
                        </a:rPr>
                        <a:t>4</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8324" marR="58324" marT="38883" marB="38883" anchor="ctr"/>
                </a:tc>
                <a:tc>
                  <a:txBody>
                    <a:bodyPr/>
                    <a:lstStyle/>
                    <a:p>
                      <a:pPr rtl="0"/>
                      <a:r>
                        <a:rPr lang="en-IN" sz="1200">
                          <a:effectLst/>
                        </a:rPr>
                        <a:t>Parsing</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8324" marR="58324" marT="38883" marB="38883" anchor="ctr"/>
                </a:tc>
                <a:tc>
                  <a:txBody>
                    <a:bodyPr/>
                    <a:lstStyle/>
                    <a:p>
                      <a:pPr rtl="0"/>
                      <a:r>
                        <a:rPr lang="en-US" sz="1200" dirty="0">
                          <a:effectLst/>
                        </a:rPr>
                        <a:t>Simultaneously, the "Logic Controller" (VTT Cleaner) processes the official YouTube captions. It strips away technical metadata and timestamps, leaving only the raw spoken text.</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8324" marR="58324" marT="38883" marB="38883" anchor="ctr"/>
                </a:tc>
                <a:extLst>
                  <a:ext uri="{0D108BD9-81ED-4DB2-BD59-A6C34878D82A}">
                    <a16:rowId xmlns:a16="http://schemas.microsoft.com/office/drawing/2014/main" val="3555425236"/>
                  </a:ext>
                </a:extLst>
              </a:tr>
              <a:tr h="545102">
                <a:tc>
                  <a:txBody>
                    <a:bodyPr/>
                    <a:lstStyle/>
                    <a:p>
                      <a:pPr rtl="0"/>
                      <a:r>
                        <a:rPr lang="en-IN" sz="1200">
                          <a:effectLst/>
                        </a:rPr>
                        <a:t>5</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8324" marR="58324" marT="38883" marB="38883" anchor="ctr"/>
                </a:tc>
                <a:tc>
                  <a:txBody>
                    <a:bodyPr/>
                    <a:lstStyle/>
                    <a:p>
                      <a:pPr rtl="0"/>
                      <a:r>
                        <a:rPr lang="en-IN" sz="1200">
                          <a:effectLst/>
                        </a:rPr>
                        <a:t>Evaluation</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8324" marR="58324" marT="38883" marB="38883" anchor="ctr"/>
                </a:tc>
                <a:tc>
                  <a:txBody>
                    <a:bodyPr/>
                    <a:lstStyle/>
                    <a:p>
                      <a:pPr rtl="0"/>
                      <a:r>
                        <a:rPr lang="en-US" sz="1200" dirty="0">
                          <a:effectLst/>
                        </a:rPr>
                        <a:t>The "Validator" (</a:t>
                      </a:r>
                      <a:r>
                        <a:rPr lang="en-US" sz="1200" dirty="0" err="1">
                          <a:effectLst/>
                        </a:rPr>
                        <a:t>Difflib</a:t>
                      </a:r>
                      <a:r>
                        <a:rPr lang="en-US" sz="1200" dirty="0">
                          <a:effectLst/>
                        </a:rPr>
                        <a:t>) performs a side-by-side comparison between the AI-transcribed text and the cleaned YouTube text. It produces a similarity score and an HTML visual report.</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8324" marR="58324" marT="38883" marB="38883" anchor="ctr"/>
                </a:tc>
                <a:extLst>
                  <a:ext uri="{0D108BD9-81ED-4DB2-BD59-A6C34878D82A}">
                    <a16:rowId xmlns:a16="http://schemas.microsoft.com/office/drawing/2014/main" val="2025991957"/>
                  </a:ext>
                </a:extLst>
              </a:tr>
            </a:tbl>
          </a:graphicData>
        </a:graphic>
      </p:graphicFrame>
    </p:spTree>
    <p:extLst>
      <p:ext uri="{BB962C8B-B14F-4D97-AF65-F5344CB8AC3E}">
        <p14:creationId xmlns:p14="http://schemas.microsoft.com/office/powerpoint/2010/main" val="38558920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887E5B5-B583-4EF9-8295-901CB2EC3B26}"/>
              </a:ext>
            </a:extLst>
          </p:cNvPr>
          <p:cNvSpPr>
            <a:spLocks noGrp="1"/>
          </p:cNvSpPr>
          <p:nvPr>
            <p:ph type="body" sz="quarter" idx="10"/>
          </p:nvPr>
        </p:nvSpPr>
        <p:spPr/>
        <p:txBody>
          <a:bodyPr>
            <a:normAutofit/>
          </a:bodyPr>
          <a:lstStyle/>
          <a:p>
            <a:r>
              <a:rPr lang="en-IN" dirty="0"/>
              <a:t>RFP Doc ChatBot  – System Architecture</a:t>
            </a:r>
          </a:p>
        </p:txBody>
      </p:sp>
      <p:sp>
        <p:nvSpPr>
          <p:cNvPr id="4" name="Slide Number Placeholder 3">
            <a:extLst>
              <a:ext uri="{FF2B5EF4-FFF2-40B4-BE49-F238E27FC236}">
                <a16:creationId xmlns:a16="http://schemas.microsoft.com/office/drawing/2014/main" id="{2F304B48-C5E5-4564-AB56-B0D1D4C5014B}"/>
              </a:ext>
            </a:extLst>
          </p:cNvPr>
          <p:cNvSpPr>
            <a:spLocks noGrp="1"/>
          </p:cNvSpPr>
          <p:nvPr>
            <p:ph type="sldNum" sz="quarter" idx="15"/>
          </p:nvPr>
        </p:nvSpPr>
        <p:spPr/>
        <p:txBody>
          <a:bodyPr/>
          <a:lstStyle/>
          <a:p>
            <a:fld id="{D6A94BC8-5033-4C8B-8434-02718827CC88}" type="slidenum">
              <a:rPr lang="en-US" smtClean="0"/>
              <a:pPr/>
              <a:t>13</a:t>
            </a:fld>
            <a:endParaRPr lang="en-US" dirty="0"/>
          </a:p>
        </p:txBody>
      </p:sp>
      <p:pic>
        <p:nvPicPr>
          <p:cNvPr id="6" name="Picture 5">
            <a:extLst>
              <a:ext uri="{FF2B5EF4-FFF2-40B4-BE49-F238E27FC236}">
                <a16:creationId xmlns:a16="http://schemas.microsoft.com/office/drawing/2014/main" id="{AB76F107-D369-44D9-86CB-64A6165F1580}"/>
              </a:ext>
            </a:extLst>
          </p:cNvPr>
          <p:cNvPicPr>
            <a:picLocks noChangeAspect="1"/>
          </p:cNvPicPr>
          <p:nvPr/>
        </p:nvPicPr>
        <p:blipFill rotWithShape="1">
          <a:blip r:embed="rId2"/>
          <a:srcRect l="2691" r="3646" b="9938"/>
          <a:stretch/>
        </p:blipFill>
        <p:spPr>
          <a:xfrm>
            <a:off x="1481666" y="931336"/>
            <a:ext cx="9135533" cy="5232400"/>
          </a:xfrm>
          <a:prstGeom prst="rect">
            <a:avLst/>
          </a:prstGeom>
        </p:spPr>
      </p:pic>
    </p:spTree>
    <p:extLst>
      <p:ext uri="{BB962C8B-B14F-4D97-AF65-F5344CB8AC3E}">
        <p14:creationId xmlns:p14="http://schemas.microsoft.com/office/powerpoint/2010/main" val="4050708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B4A7AD-A0A3-4260-98A9-9ECA76EB4F19}"/>
              </a:ext>
            </a:extLst>
          </p:cNvPr>
          <p:cNvSpPr>
            <a:spLocks noGrp="1"/>
          </p:cNvSpPr>
          <p:nvPr>
            <p:ph type="body" sz="quarter" idx="10"/>
          </p:nvPr>
        </p:nvSpPr>
        <p:spPr/>
        <p:txBody>
          <a:bodyPr>
            <a:normAutofit/>
          </a:bodyPr>
          <a:lstStyle/>
          <a:p>
            <a:r>
              <a:rPr lang="en-US" dirty="0"/>
              <a:t>Features &amp; Deliverables</a:t>
            </a:r>
            <a:endParaRPr lang="en-IN" dirty="0"/>
          </a:p>
        </p:txBody>
      </p:sp>
      <p:sp>
        <p:nvSpPr>
          <p:cNvPr id="4" name="Slide Number Placeholder 3">
            <a:extLst>
              <a:ext uri="{FF2B5EF4-FFF2-40B4-BE49-F238E27FC236}">
                <a16:creationId xmlns:a16="http://schemas.microsoft.com/office/drawing/2014/main" id="{211A0831-BB72-4454-8116-A49D45F6A76E}"/>
              </a:ext>
            </a:extLst>
          </p:cNvPr>
          <p:cNvSpPr>
            <a:spLocks noGrp="1"/>
          </p:cNvSpPr>
          <p:nvPr>
            <p:ph type="sldNum" sz="quarter" idx="15"/>
          </p:nvPr>
        </p:nvSpPr>
        <p:spPr>
          <a:xfrm>
            <a:off x="11794066" y="6512506"/>
            <a:ext cx="380998" cy="365125"/>
          </a:xfrm>
        </p:spPr>
        <p:txBody>
          <a:bodyPr/>
          <a:lstStyle/>
          <a:p>
            <a:fld id="{D6A94BC8-5033-4C8B-8434-02718827CC88}" type="slidenum">
              <a:rPr lang="en-US" smtClean="0"/>
              <a:pPr/>
              <a:t>14</a:t>
            </a:fld>
            <a:endParaRPr lang="en-US" dirty="0"/>
          </a:p>
        </p:txBody>
      </p:sp>
      <p:sp>
        <p:nvSpPr>
          <p:cNvPr id="9" name="Rectangle: Rounded Corners 8">
            <a:extLst>
              <a:ext uri="{FF2B5EF4-FFF2-40B4-BE49-F238E27FC236}">
                <a16:creationId xmlns:a16="http://schemas.microsoft.com/office/drawing/2014/main" id="{0C61AA6C-EFCC-41A6-BB9D-F9E8EF991D2A}"/>
              </a:ext>
            </a:extLst>
          </p:cNvPr>
          <p:cNvSpPr/>
          <p:nvPr/>
        </p:nvSpPr>
        <p:spPr>
          <a:xfrm>
            <a:off x="166566" y="3742259"/>
            <a:ext cx="2302933" cy="2640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Deliverables</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graphicFrame>
        <p:nvGraphicFramePr>
          <p:cNvPr id="11" name="Table 10">
            <a:extLst>
              <a:ext uri="{FF2B5EF4-FFF2-40B4-BE49-F238E27FC236}">
                <a16:creationId xmlns:a16="http://schemas.microsoft.com/office/drawing/2014/main" id="{42591E5E-8A19-4489-B16B-920B650B6E25}"/>
              </a:ext>
            </a:extLst>
          </p:cNvPr>
          <p:cNvGraphicFramePr>
            <a:graphicFrameLocks noGrp="1"/>
          </p:cNvGraphicFramePr>
          <p:nvPr>
            <p:extLst>
              <p:ext uri="{D42A27DB-BD31-4B8C-83A1-F6EECF244321}">
                <p14:modId xmlns:p14="http://schemas.microsoft.com/office/powerpoint/2010/main" val="149556593"/>
              </p:ext>
            </p:extLst>
          </p:nvPr>
        </p:nvGraphicFramePr>
        <p:xfrm>
          <a:off x="183500" y="838132"/>
          <a:ext cx="11498424" cy="2662152"/>
        </p:xfrm>
        <a:graphic>
          <a:graphicData uri="http://schemas.openxmlformats.org/drawingml/2006/table">
            <a:tbl>
              <a:tblPr>
                <a:tableStyleId>{69CF1AB2-1976-4502-BF36-3FF5EA218861}</a:tableStyleId>
              </a:tblPr>
              <a:tblGrid>
                <a:gridCol w="1856968">
                  <a:extLst>
                    <a:ext uri="{9D8B030D-6E8A-4147-A177-3AD203B41FA5}">
                      <a16:colId xmlns:a16="http://schemas.microsoft.com/office/drawing/2014/main" val="3052079300"/>
                    </a:ext>
                  </a:extLst>
                </a:gridCol>
                <a:gridCol w="4927600">
                  <a:extLst>
                    <a:ext uri="{9D8B030D-6E8A-4147-A177-3AD203B41FA5}">
                      <a16:colId xmlns:a16="http://schemas.microsoft.com/office/drawing/2014/main" val="502216733"/>
                    </a:ext>
                  </a:extLst>
                </a:gridCol>
                <a:gridCol w="4713856">
                  <a:extLst>
                    <a:ext uri="{9D8B030D-6E8A-4147-A177-3AD203B41FA5}">
                      <a16:colId xmlns:a16="http://schemas.microsoft.com/office/drawing/2014/main" val="2783153788"/>
                    </a:ext>
                  </a:extLst>
                </a:gridCol>
              </a:tblGrid>
              <a:tr h="289331">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Feature</a:t>
                      </a:r>
                    </a:p>
                  </a:txBody>
                  <a:tcPr marL="77499" marR="77499" marT="51666" marB="51666" anchor="ctr">
                    <a:solidFill>
                      <a:srgbClr val="008ED3"/>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Traditional Approach (Basic Scripts)</a:t>
                      </a:r>
                    </a:p>
                  </a:txBody>
                  <a:tcPr marL="77499" marR="77499" marT="51666" marB="51666" anchor="ctr">
                    <a:solidFill>
                      <a:srgbClr val="008ED3"/>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Our Approach (AI/Whisper)</a:t>
                      </a:r>
                    </a:p>
                  </a:txBody>
                  <a:tcPr marL="77499" marR="77499" marT="51666" marB="51666" anchor="ctr">
                    <a:solidFill>
                      <a:srgbClr val="008ED3"/>
                    </a:solidFill>
                  </a:tcPr>
                </a:tc>
                <a:extLst>
                  <a:ext uri="{0D108BD9-81ED-4DB2-BD59-A6C34878D82A}">
                    <a16:rowId xmlns:a16="http://schemas.microsoft.com/office/drawing/2014/main" val="3505091618"/>
                  </a:ext>
                </a:extLst>
              </a:tr>
              <a:tr h="370084">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Speech Detection</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7499" marR="77499" marT="51666" marB="51666"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Uses simple volume thresholds; often captures noise, static, or background sounds as speech.</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7499" marR="77499" marT="51666" marB="51666"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Intelligence Layer uses Voice Activity Detection (VAD) to isolate human voice specifically from background music or silence.</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7499" marR="77499" marT="51666" marB="51666" anchor="ctr"/>
                </a:tc>
                <a:extLst>
                  <a:ext uri="{0D108BD9-81ED-4DB2-BD59-A6C34878D82A}">
                    <a16:rowId xmlns:a16="http://schemas.microsoft.com/office/drawing/2014/main" val="885021341"/>
                  </a:ext>
                </a:extLst>
              </a:tr>
              <a:tr h="361541">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Contextual Accuracy</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7499" marR="77499" marT="51666" marB="51666"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Relies on phonetic matching; frequently struggles with varied accents, technical jargon, or overlapping audio.</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7499" marR="77499" marT="51666" marB="51666"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Whisper AI understands linguistic context to provide professional-grade punctuation, capitalization, and grammar.</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7499" marR="77499" marT="51666" marB="51666" anchor="ctr"/>
                </a:tc>
                <a:extLst>
                  <a:ext uri="{0D108BD9-81ED-4DB2-BD59-A6C34878D82A}">
                    <a16:rowId xmlns:a16="http://schemas.microsoft.com/office/drawing/2014/main" val="887075412"/>
                  </a:ext>
                </a:extLst>
              </a:tr>
              <a:tr h="352997">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Data Integrity</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7499" marR="77499" marT="51666" marB="51666" anchor="ctr"/>
                </a:tc>
                <a:tc>
                  <a:txBody>
                    <a:bodyPr/>
                    <a:lstStyle/>
                    <a:p>
                      <a:pPr rtl="0"/>
                      <a:r>
                        <a:rPr lang="en-US" sz="1200">
                          <a:effectLst/>
                          <a:latin typeface="Calibri" panose="020F0502020204030204" pitchFamily="34" charset="0"/>
                          <a:ea typeface="Calibri" panose="020F0502020204030204" pitchFamily="34" charset="0"/>
                          <a:cs typeface="Calibri" panose="020F0502020204030204" pitchFamily="34" charset="0"/>
                        </a:rPr>
                        <a:t>Manual string cleaning for VTT files is tedious and highly prone to accidental deletions or formatting errors.</a:t>
                      </a:r>
                      <a:endParaRPr lang="en-US"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7499" marR="77499" marT="51666" marB="51666"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Parsing Layer automates VTT cleaning, stripping metadata while ensuring a perfect 1:1 text comparison with AI output.</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7499" marR="77499" marT="51666" marB="51666" anchor="ctr"/>
                </a:tc>
                <a:extLst>
                  <a:ext uri="{0D108BD9-81ED-4DB2-BD59-A6C34878D82A}">
                    <a16:rowId xmlns:a16="http://schemas.microsoft.com/office/drawing/2014/main" val="2855543296"/>
                  </a:ext>
                </a:extLst>
              </a:tr>
              <a:tr h="0">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System Reliability</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7499" marR="77499" marT="51666" marB="51666" anchor="ctr"/>
                </a:tc>
                <a:tc>
                  <a:txBody>
                    <a:bodyPr/>
                    <a:lstStyle/>
                    <a:p>
                      <a:pPr rtl="0"/>
                      <a:r>
                        <a:rPr lang="en-US" sz="1200">
                          <a:effectLst/>
                          <a:latin typeface="Calibri" panose="020F0502020204030204" pitchFamily="34" charset="0"/>
                          <a:ea typeface="Calibri" panose="020F0502020204030204" pitchFamily="34" charset="0"/>
                          <a:cs typeface="Calibri" panose="020F0502020204030204" pitchFamily="34" charset="0"/>
                        </a:rPr>
                        <a:t>Standard cloud APIs often return "No Element Found" errors or trigger rate-limit blocks during large downloads.</a:t>
                      </a:r>
                      <a:endParaRPr lang="en-US"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7499" marR="77499" marT="51666" marB="51666"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Ingestion Layer uses </a:t>
                      </a:r>
                      <a:r>
                        <a:rPr lang="en-US" sz="1200" dirty="0" err="1">
                          <a:effectLst/>
                          <a:latin typeface="Calibri" panose="020F0502020204030204" pitchFamily="34" charset="0"/>
                          <a:ea typeface="Calibri" panose="020F0502020204030204" pitchFamily="34" charset="0"/>
                          <a:cs typeface="Calibri" panose="020F0502020204030204" pitchFamily="34" charset="0"/>
                        </a:rPr>
                        <a:t>yt-dlp</a:t>
                      </a:r>
                      <a:r>
                        <a:rPr lang="en-US" sz="1200" dirty="0">
                          <a:effectLst/>
                          <a:latin typeface="Calibri" panose="020F0502020204030204" pitchFamily="34" charset="0"/>
                          <a:ea typeface="Calibri" panose="020F0502020204030204" pitchFamily="34" charset="0"/>
                          <a:cs typeface="Calibri" panose="020F0502020204030204" pitchFamily="34" charset="0"/>
                        </a:rPr>
                        <a:t> and local model inference to bypass network restrictions and ensure consistent uptime.</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7499" marR="77499" marT="51666" marB="51666" anchor="ctr"/>
                </a:tc>
                <a:extLst>
                  <a:ext uri="{0D108BD9-81ED-4DB2-BD59-A6C34878D82A}">
                    <a16:rowId xmlns:a16="http://schemas.microsoft.com/office/drawing/2014/main" val="1198963649"/>
                  </a:ext>
                </a:extLst>
              </a:tr>
              <a:tr h="321220">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Validation</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7499" marR="77499" marT="51666" marB="51666"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Requires a manual visual check; it is extremely difficult to quantify accuracy or track improvements over time.</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7499" marR="77499" marT="51666" marB="51666"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Evaluation Layer provides mathematical Similarity Scores and detailed HTML reports highlighting every difference.</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7499" marR="77499" marT="51666" marB="51666" anchor="ctr"/>
                </a:tc>
                <a:extLst>
                  <a:ext uri="{0D108BD9-81ED-4DB2-BD59-A6C34878D82A}">
                    <a16:rowId xmlns:a16="http://schemas.microsoft.com/office/drawing/2014/main" val="2979460403"/>
                  </a:ext>
                </a:extLst>
              </a:tr>
            </a:tbl>
          </a:graphicData>
        </a:graphic>
      </p:graphicFrame>
      <p:graphicFrame>
        <p:nvGraphicFramePr>
          <p:cNvPr id="12" name="Table 11">
            <a:extLst>
              <a:ext uri="{FF2B5EF4-FFF2-40B4-BE49-F238E27FC236}">
                <a16:creationId xmlns:a16="http://schemas.microsoft.com/office/drawing/2014/main" id="{FD95F0CC-22F7-45C1-869E-5B8F17963F62}"/>
              </a:ext>
            </a:extLst>
          </p:cNvPr>
          <p:cNvGraphicFramePr>
            <a:graphicFrameLocks noGrp="1"/>
          </p:cNvGraphicFramePr>
          <p:nvPr>
            <p:extLst>
              <p:ext uri="{D42A27DB-BD31-4B8C-83A1-F6EECF244321}">
                <p14:modId xmlns:p14="http://schemas.microsoft.com/office/powerpoint/2010/main" val="3978480048"/>
              </p:ext>
            </p:extLst>
          </p:nvPr>
        </p:nvGraphicFramePr>
        <p:xfrm>
          <a:off x="166566" y="4006319"/>
          <a:ext cx="9629367" cy="2575186"/>
        </p:xfrm>
        <a:graphic>
          <a:graphicData uri="http://schemas.openxmlformats.org/drawingml/2006/table">
            <a:tbl>
              <a:tblPr>
                <a:tableStyleId>{69CF1AB2-1976-4502-BF36-3FF5EA218861}</a:tableStyleId>
              </a:tblPr>
              <a:tblGrid>
                <a:gridCol w="1840034">
                  <a:extLst>
                    <a:ext uri="{9D8B030D-6E8A-4147-A177-3AD203B41FA5}">
                      <a16:colId xmlns:a16="http://schemas.microsoft.com/office/drawing/2014/main" val="992202777"/>
                    </a:ext>
                  </a:extLst>
                </a:gridCol>
                <a:gridCol w="1473200">
                  <a:extLst>
                    <a:ext uri="{9D8B030D-6E8A-4147-A177-3AD203B41FA5}">
                      <a16:colId xmlns:a16="http://schemas.microsoft.com/office/drawing/2014/main" val="1154674048"/>
                    </a:ext>
                  </a:extLst>
                </a:gridCol>
                <a:gridCol w="6316133">
                  <a:extLst>
                    <a:ext uri="{9D8B030D-6E8A-4147-A177-3AD203B41FA5}">
                      <a16:colId xmlns:a16="http://schemas.microsoft.com/office/drawing/2014/main" val="741431347"/>
                    </a:ext>
                  </a:extLst>
                </a:gridCol>
              </a:tblGrid>
              <a:tr h="211212">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Deliverable</a:t>
                      </a:r>
                    </a:p>
                  </a:txBody>
                  <a:tcPr marL="56575" marR="56575" marT="37716" marB="37716" anchor="ctr">
                    <a:solidFill>
                      <a:srgbClr val="008ED3"/>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Format</a:t>
                      </a:r>
                    </a:p>
                  </a:txBody>
                  <a:tcPr marL="56575" marR="56575" marT="37716" marB="37716" anchor="ctr">
                    <a:solidFill>
                      <a:srgbClr val="008ED3"/>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Purpose</a:t>
                      </a:r>
                    </a:p>
                  </a:txBody>
                  <a:tcPr marL="56575" marR="56575" marT="37716" marB="37716" anchor="ctr">
                    <a:solidFill>
                      <a:srgbClr val="008ED3"/>
                    </a:solidFill>
                  </a:tcPr>
                </a:tc>
                <a:extLst>
                  <a:ext uri="{0D108BD9-81ED-4DB2-BD59-A6C34878D82A}">
                    <a16:rowId xmlns:a16="http://schemas.microsoft.com/office/drawing/2014/main" val="3259041869"/>
                  </a:ext>
                </a:extLst>
              </a:tr>
              <a:tr h="338135">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Vector Database Store</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Folder / Binaries</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The "Brain" of the system. It contains the mathematical representations (embeddings) of your RFP documents, allowing the AI to perform semantic searches rather than just keyword matches.</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extLst>
                  <a:ext uri="{0D108BD9-81ED-4DB2-BD59-A6C34878D82A}">
                    <a16:rowId xmlns:a16="http://schemas.microsoft.com/office/drawing/2014/main" val="2014203799"/>
                  </a:ext>
                </a:extLst>
              </a:tr>
              <a:tr h="404943">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Incremental Record Log</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.db (SQLite)</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The "Memory Map" that tracks file hashes and modification dates. It ensures the system only processes new or updated PDFs, preventing data duplication and saving processing time.</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extLst>
                  <a:ext uri="{0D108BD9-81ED-4DB2-BD59-A6C34878D82A}">
                    <a16:rowId xmlns:a16="http://schemas.microsoft.com/office/drawing/2014/main" val="3581199727"/>
                  </a:ext>
                </a:extLst>
              </a:tr>
              <a:tr h="293951">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Processed Document Elements</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Internal Object / Log</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A structured version of your PDFs where tables are converted to searchable text and complex layouts are simplified into manageable chunks.</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extLst>
                  <a:ext uri="{0D108BD9-81ED-4DB2-BD59-A6C34878D82A}">
                    <a16:rowId xmlns:a16="http://schemas.microsoft.com/office/drawing/2014/main" val="719322902"/>
                  </a:ext>
                </a:extLst>
              </a:tr>
              <a:tr h="521626">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Visual Data Descriptions</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Text / Metadata</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Descriptive text generated by the Vision AI (Llama 3.2 Vision) for diagrams and charts found within the RFPs. This makes visual information searchable by the text-based chatbot.</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extLst>
                  <a:ext uri="{0D108BD9-81ED-4DB2-BD59-A6C34878D82A}">
                    <a16:rowId xmlns:a16="http://schemas.microsoft.com/office/drawing/2014/main" val="3847043226"/>
                  </a:ext>
                </a:extLst>
              </a:tr>
              <a:tr h="288906">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Chat Response &amp; Citations</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JSON / UI</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The final output provided to the user. It includes a factual answer synthesized from the RFP context and a list of specific source documents used to generate that answer.</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extLst>
                  <a:ext uri="{0D108BD9-81ED-4DB2-BD59-A6C34878D82A}">
                    <a16:rowId xmlns:a16="http://schemas.microsoft.com/office/drawing/2014/main" val="3563289069"/>
                  </a:ext>
                </a:extLst>
              </a:tr>
            </a:tbl>
          </a:graphicData>
        </a:graphic>
      </p:graphicFrame>
    </p:spTree>
    <p:extLst>
      <p:ext uri="{BB962C8B-B14F-4D97-AF65-F5344CB8AC3E}">
        <p14:creationId xmlns:p14="http://schemas.microsoft.com/office/powerpoint/2010/main" val="37052309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FEBC5E1-19AA-449A-A6F4-AA374102AA78}"/>
              </a:ext>
            </a:extLst>
          </p:cNvPr>
          <p:cNvSpPr>
            <a:spLocks noGrp="1"/>
          </p:cNvSpPr>
          <p:nvPr>
            <p:ph type="body" sz="quarter" idx="10"/>
          </p:nvPr>
        </p:nvSpPr>
        <p:spPr/>
        <p:txBody>
          <a:bodyPr/>
          <a:lstStyle/>
          <a:p>
            <a:r>
              <a:rPr lang="en-IN" dirty="0"/>
              <a:t>YouTube to Docx</a:t>
            </a:r>
          </a:p>
        </p:txBody>
      </p:sp>
      <p:sp>
        <p:nvSpPr>
          <p:cNvPr id="4" name="Slide Number Placeholder 3">
            <a:extLst>
              <a:ext uri="{FF2B5EF4-FFF2-40B4-BE49-F238E27FC236}">
                <a16:creationId xmlns:a16="http://schemas.microsoft.com/office/drawing/2014/main" id="{D82B901C-F229-44A4-A8BF-3DDF13A497EE}"/>
              </a:ext>
            </a:extLst>
          </p:cNvPr>
          <p:cNvSpPr>
            <a:spLocks noGrp="1"/>
          </p:cNvSpPr>
          <p:nvPr>
            <p:ph type="sldNum" sz="quarter" idx="15"/>
          </p:nvPr>
        </p:nvSpPr>
        <p:spPr/>
        <p:txBody>
          <a:bodyPr/>
          <a:lstStyle/>
          <a:p>
            <a:fld id="{D6A94BC8-5033-4C8B-8434-02718827CC88}" type="slidenum">
              <a:rPr lang="en-US" smtClean="0"/>
              <a:pPr/>
              <a:t>15</a:t>
            </a:fld>
            <a:endParaRPr lang="en-US" dirty="0"/>
          </a:p>
        </p:txBody>
      </p:sp>
      <p:sp>
        <p:nvSpPr>
          <p:cNvPr id="6" name="TextBox 5">
            <a:extLst>
              <a:ext uri="{FF2B5EF4-FFF2-40B4-BE49-F238E27FC236}">
                <a16:creationId xmlns:a16="http://schemas.microsoft.com/office/drawing/2014/main" id="{FD4D01AB-8151-491B-B498-E57429C77E2F}"/>
              </a:ext>
            </a:extLst>
          </p:cNvPr>
          <p:cNvSpPr txBox="1"/>
          <p:nvPr/>
        </p:nvSpPr>
        <p:spPr>
          <a:xfrm>
            <a:off x="287866" y="1464734"/>
            <a:ext cx="11768667" cy="1600438"/>
          </a:xfrm>
          <a:prstGeom prst="rect">
            <a:avLst/>
          </a:prstGeom>
          <a:noFill/>
          <a:ln>
            <a:solidFill>
              <a:schemeClr val="accent1"/>
            </a:solidFill>
          </a:ln>
        </p:spPr>
        <p:txBody>
          <a:bodyPr wrap="square" rtlCol="0">
            <a:spAutoFit/>
          </a:bodyPr>
          <a:lstStyle/>
          <a:p>
            <a:r>
              <a:rPr lang="en-IN" sz="1400" dirty="0">
                <a:latin typeface="Calibri" panose="020F0502020204030204" pitchFamily="34" charset="0"/>
                <a:ea typeface="Calibri" panose="020F0502020204030204" pitchFamily="34" charset="0"/>
                <a:cs typeface="Calibri" panose="020F0502020204030204" pitchFamily="34" charset="0"/>
              </a:rPr>
              <a:t> </a:t>
            </a:r>
            <a:r>
              <a:rPr lang="en-IN" sz="1400" b="1" dirty="0">
                <a:latin typeface="Calibri" panose="020F0502020204030204" pitchFamily="34" charset="0"/>
                <a:ea typeface="Calibri" panose="020F0502020204030204" pitchFamily="34" charset="0"/>
                <a:cs typeface="Calibri" panose="020F0502020204030204" pitchFamily="34" charset="0"/>
              </a:rPr>
              <a:t>The Task:</a:t>
            </a:r>
            <a:r>
              <a:rPr lang="en-IN" sz="1400" dirty="0">
                <a:latin typeface="Calibri" panose="020F0502020204030204" pitchFamily="34" charset="0"/>
                <a:ea typeface="Calibri" panose="020F0502020204030204" pitchFamily="34" charset="0"/>
                <a:cs typeface="Calibri" panose="020F0502020204030204" pitchFamily="34" charset="0"/>
              </a:rPr>
              <a:t> Build a Python program which will take </a:t>
            </a:r>
            <a:r>
              <a:rPr lang="en-IN" sz="1400" dirty="0" err="1">
                <a:latin typeface="Calibri" panose="020F0502020204030204" pitchFamily="34" charset="0"/>
                <a:ea typeface="Calibri" panose="020F0502020204030204" pitchFamily="34" charset="0"/>
                <a:cs typeface="Calibri" panose="020F0502020204030204" pitchFamily="34" charset="0"/>
              </a:rPr>
              <a:t>Youtube</a:t>
            </a:r>
            <a:r>
              <a:rPr lang="en-IN" sz="1400" dirty="0">
                <a:latin typeface="Calibri" panose="020F0502020204030204" pitchFamily="34" charset="0"/>
                <a:ea typeface="Calibri" panose="020F0502020204030204" pitchFamily="34" charset="0"/>
                <a:cs typeface="Calibri" panose="020F0502020204030204" pitchFamily="34" charset="0"/>
              </a:rPr>
              <a:t> URL as input reads only audio from the video and creates and docx file from the audio file with paragraph style</a:t>
            </a:r>
          </a:p>
          <a:p>
            <a:pPr lvl="0"/>
            <a:r>
              <a:rPr lang="en-IN" sz="1400" b="1" dirty="0">
                <a:latin typeface="Calibri" panose="020F0502020204030204" pitchFamily="34" charset="0"/>
                <a:ea typeface="Calibri" panose="020F0502020204030204" pitchFamily="34" charset="0"/>
                <a:cs typeface="Calibri" panose="020F0502020204030204" pitchFamily="34" charset="0"/>
              </a:rPr>
              <a:t>The Constraint:</a:t>
            </a:r>
            <a:r>
              <a:rPr lang="en-IN" sz="1400" dirty="0">
                <a:latin typeface="Calibri" panose="020F0502020204030204" pitchFamily="34" charset="0"/>
                <a:ea typeface="Calibri" panose="020F0502020204030204" pitchFamily="34" charset="0"/>
                <a:cs typeface="Calibri" panose="020F0502020204030204" pitchFamily="34" charset="0"/>
              </a:rPr>
              <a:t> should use only opensource models.</a:t>
            </a:r>
          </a:p>
          <a:p>
            <a:pPr lvl="0"/>
            <a:r>
              <a:rPr lang="en-IN" sz="1400" b="1" dirty="0">
                <a:latin typeface="Calibri" panose="020F0502020204030204" pitchFamily="34" charset="0"/>
                <a:ea typeface="Calibri" panose="020F0502020204030204" pitchFamily="34" charset="0"/>
                <a:cs typeface="Calibri" panose="020F0502020204030204" pitchFamily="34" charset="0"/>
              </a:rPr>
              <a:t>The Deliverable:</a:t>
            </a:r>
            <a:endParaRPr lang="en-IN" sz="1400" dirty="0">
              <a:latin typeface="Calibri" panose="020F0502020204030204" pitchFamily="34" charset="0"/>
              <a:ea typeface="Calibri" panose="020F0502020204030204" pitchFamily="34" charset="0"/>
              <a:cs typeface="Calibri" panose="020F0502020204030204" pitchFamily="34" charset="0"/>
            </a:endParaRPr>
          </a:p>
          <a:p>
            <a:pPr lvl="1"/>
            <a:r>
              <a:rPr lang="en-IN" sz="1400" dirty="0">
                <a:latin typeface="Calibri" panose="020F0502020204030204" pitchFamily="34" charset="0"/>
                <a:ea typeface="Calibri" panose="020F0502020204030204" pitchFamily="34" charset="0"/>
                <a:cs typeface="Calibri" panose="020F0502020204030204" pitchFamily="34" charset="0"/>
              </a:rPr>
              <a:t>The Python Script</a:t>
            </a:r>
          </a:p>
          <a:p>
            <a:pPr lvl="1"/>
            <a:r>
              <a:rPr lang="en-IN" sz="1400" dirty="0">
                <a:latin typeface="Calibri" panose="020F0502020204030204" pitchFamily="34" charset="0"/>
                <a:ea typeface="Calibri" panose="020F0502020204030204" pitchFamily="34" charset="0"/>
                <a:cs typeface="Calibri" panose="020F0502020204030204" pitchFamily="34" charset="0"/>
              </a:rPr>
              <a:t>Docx file</a:t>
            </a:r>
          </a:p>
          <a:p>
            <a:endParaRPr lang="en-IN" sz="1400" dirty="0">
              <a:latin typeface="Calibri" panose="020F0502020204030204" pitchFamily="34" charset="0"/>
              <a:ea typeface="Calibri" panose="020F0502020204030204" pitchFamily="34" charset="0"/>
              <a:cs typeface="Calibri" panose="020F0502020204030204" pitchFamily="34" charset="0"/>
            </a:endParaRPr>
          </a:p>
        </p:txBody>
      </p:sp>
      <p:sp>
        <p:nvSpPr>
          <p:cNvPr id="19" name="Rectangle 1">
            <a:extLst>
              <a:ext uri="{FF2B5EF4-FFF2-40B4-BE49-F238E27FC236}">
                <a16:creationId xmlns:a16="http://schemas.microsoft.com/office/drawing/2014/main" id="{52924926-B69F-4FC3-B523-239AC6621E00}"/>
              </a:ext>
            </a:extLst>
          </p:cNvPr>
          <p:cNvSpPr>
            <a:spLocks noGrp="1" noChangeArrowheads="1"/>
          </p:cNvSpPr>
          <p:nvPr>
            <p:ph type="body" sz="quarter" idx="12"/>
          </p:nvPr>
        </p:nvSpPr>
        <p:spPr bwMode="auto">
          <a:xfrm>
            <a:off x="203887" y="4114513"/>
            <a:ext cx="11852646" cy="241912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buNone/>
            </a:pPr>
            <a:r>
              <a:rPr lang="en-US" altLang="en-US" sz="1400" b="1" dirty="0">
                <a:ea typeface="Calibri" panose="020F0502020204030204" pitchFamily="34" charset="0"/>
                <a:cs typeface="Calibri" panose="020F0502020204030204" pitchFamily="34" charset="0"/>
              </a:rPr>
              <a:t>Ingestion Layer (</a:t>
            </a:r>
            <a:r>
              <a:rPr lang="en-US" altLang="en-US" sz="1400" b="1" dirty="0" err="1">
                <a:ea typeface="Calibri" panose="020F0502020204030204" pitchFamily="34" charset="0"/>
                <a:cs typeface="Calibri" panose="020F0502020204030204" pitchFamily="34" charset="0"/>
              </a:rPr>
              <a:t>yt-dlp</a:t>
            </a:r>
            <a:r>
              <a:rPr lang="en-US" altLang="en-US" sz="1400" b="1" dirty="0">
                <a:ea typeface="Calibri" panose="020F0502020204030204" pitchFamily="34" charset="0"/>
                <a:cs typeface="Calibri" panose="020F0502020204030204" pitchFamily="34" charset="0"/>
              </a:rPr>
              <a:t>): </a:t>
            </a:r>
            <a:r>
              <a:rPr lang="en-US" altLang="en-US" sz="1400" dirty="0">
                <a:ea typeface="Calibri" panose="020F0502020204030204" pitchFamily="34" charset="0"/>
                <a:cs typeface="Calibri" panose="020F0502020204030204" pitchFamily="34" charset="0"/>
              </a:rPr>
              <a:t>Acts as the "Data Fetcher." It takes the target YouTube URL and extracts the high-quality audio stream, saving it locally as a temporary file for processing.</a:t>
            </a:r>
          </a:p>
          <a:p>
            <a:pPr marL="0" indent="0">
              <a:buNone/>
            </a:pPr>
            <a:r>
              <a:rPr lang="en-US" altLang="en-US" sz="1400" b="1" dirty="0">
                <a:ea typeface="Calibri" panose="020F0502020204030204" pitchFamily="34" charset="0"/>
                <a:cs typeface="Calibri" panose="020F0502020204030204" pitchFamily="34" charset="0"/>
              </a:rPr>
              <a:t>Intelligence Layer (</a:t>
            </a:r>
            <a:r>
              <a:rPr lang="en-US" altLang="en-US" sz="1400" b="1" dirty="0" err="1">
                <a:ea typeface="Calibri" panose="020F0502020204030204" pitchFamily="34" charset="0"/>
                <a:cs typeface="Calibri" panose="020F0502020204030204" pitchFamily="34" charset="0"/>
              </a:rPr>
              <a:t>OpenAI</a:t>
            </a:r>
            <a:r>
              <a:rPr lang="en-US" altLang="en-US" sz="1400" b="1" dirty="0">
                <a:ea typeface="Calibri" panose="020F0502020204030204" pitchFamily="34" charset="0"/>
                <a:cs typeface="Calibri" panose="020F0502020204030204" pitchFamily="34" charset="0"/>
              </a:rPr>
              <a:t> Whisper): </a:t>
            </a:r>
            <a:r>
              <a:rPr lang="en-US" altLang="en-US" sz="1400" dirty="0">
                <a:ea typeface="Calibri" panose="020F0502020204030204" pitchFamily="34" charset="0"/>
                <a:cs typeface="Calibri" panose="020F0502020204030204" pitchFamily="34" charset="0"/>
              </a:rPr>
              <a:t>The "Brain." It loads a neural network model to process the raw audio file, performing speech-to-text conversion to generate a transcript with precise metadata (segments and timestamps).</a:t>
            </a:r>
          </a:p>
          <a:p>
            <a:pPr marL="0" indent="0">
              <a:buNone/>
            </a:pPr>
            <a:r>
              <a:rPr lang="en-US" altLang="en-US" sz="1400" b="1" dirty="0">
                <a:ea typeface="Calibri" panose="020F0502020204030204" pitchFamily="34" charset="0"/>
                <a:cs typeface="Calibri" panose="020F0502020204030204" pitchFamily="34" charset="0"/>
              </a:rPr>
              <a:t>Parsing Layer (Python Logic): </a:t>
            </a:r>
            <a:r>
              <a:rPr lang="en-US" altLang="en-US" sz="1400" dirty="0">
                <a:ea typeface="Calibri" panose="020F0502020204030204" pitchFamily="34" charset="0"/>
                <a:cs typeface="Calibri" panose="020F0502020204030204" pitchFamily="34" charset="0"/>
              </a:rPr>
              <a:t>Acts as the "Logic Controller." It iterates through the raw Whisper segments and groups them into logical paragraphs based on sentence punctuation and count to ensure readability.</a:t>
            </a:r>
          </a:p>
          <a:p>
            <a:pPr marL="0" indent="0">
              <a:buNone/>
            </a:pPr>
            <a:r>
              <a:rPr lang="en-US" altLang="en-US" sz="1400" b="1" dirty="0">
                <a:ea typeface="Calibri" panose="020F0502020204030204" pitchFamily="34" charset="0"/>
                <a:cs typeface="Calibri" panose="020F0502020204030204" pitchFamily="34" charset="0"/>
              </a:rPr>
              <a:t>Synthesis Layer (Python-Docx): </a:t>
            </a:r>
            <a:r>
              <a:rPr lang="en-US" altLang="en-US" sz="1400" dirty="0">
                <a:ea typeface="Calibri" panose="020F0502020204030204" pitchFamily="34" charset="0"/>
                <a:cs typeface="Calibri" panose="020F0502020204030204" pitchFamily="34" charset="0"/>
              </a:rPr>
              <a:t>The "Document Builder." It maps the parsed text into a Microsoft Word structure, applying specific font styles, headings, and paragraph spacing.</a:t>
            </a:r>
          </a:p>
          <a:p>
            <a:pPr marL="0" indent="0">
              <a:buNone/>
            </a:pPr>
            <a:r>
              <a:rPr lang="en-US" altLang="en-US" sz="1400" b="1" dirty="0">
                <a:ea typeface="Calibri" panose="020F0502020204030204" pitchFamily="34" charset="0"/>
                <a:cs typeface="Calibri" panose="020F0502020204030204" pitchFamily="34" charset="0"/>
              </a:rPr>
              <a:t>Assembly Layer (OS &amp; Random Libs): </a:t>
            </a:r>
            <a:r>
              <a:rPr lang="en-US" altLang="en-US" sz="1400" dirty="0">
                <a:ea typeface="Calibri" panose="020F0502020204030204" pitchFamily="34" charset="0"/>
                <a:cs typeface="Calibri" panose="020F0502020204030204" pitchFamily="34" charset="0"/>
              </a:rPr>
              <a:t>The "File Manager." It generates a unique filename using random strings to prevent overwriting, saves the final .docx file, and performs a cleanup by deleting the temporary audio file.</a:t>
            </a:r>
            <a:endParaRPr kumimoji="0" lang="en-US" altLang="en-US" sz="1400" b="0" i="0" u="none" strike="noStrike" cap="none" normalizeH="0" baseline="0" dirty="0">
              <a:ln>
                <a:noFill/>
              </a:ln>
              <a:solidFill>
                <a:schemeClr val="tx1"/>
              </a:solidFill>
              <a:effectLst/>
              <a:ea typeface="Calibri" panose="020F0502020204030204" pitchFamily="34" charset="0"/>
              <a:cs typeface="Calibri" panose="020F0502020204030204" pitchFamily="34" charset="0"/>
            </a:endParaRPr>
          </a:p>
        </p:txBody>
      </p:sp>
      <p:sp>
        <p:nvSpPr>
          <p:cNvPr id="8" name="Rectangle: Rounded Corners 7">
            <a:extLst>
              <a:ext uri="{FF2B5EF4-FFF2-40B4-BE49-F238E27FC236}">
                <a16:creationId xmlns:a16="http://schemas.microsoft.com/office/drawing/2014/main" id="{DE505FAC-FE37-4086-97E2-1FBC60235D94}"/>
              </a:ext>
            </a:extLst>
          </p:cNvPr>
          <p:cNvSpPr/>
          <p:nvPr/>
        </p:nvSpPr>
        <p:spPr>
          <a:xfrm>
            <a:off x="203887" y="3877025"/>
            <a:ext cx="2809901" cy="2774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High-Level Program Flow</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
        <p:nvSpPr>
          <p:cNvPr id="10" name="Rectangle: Rounded Corners 9">
            <a:extLst>
              <a:ext uri="{FF2B5EF4-FFF2-40B4-BE49-F238E27FC236}">
                <a16:creationId xmlns:a16="http://schemas.microsoft.com/office/drawing/2014/main" id="{C1CE664E-82ED-4612-A95E-B9D692C2C041}"/>
              </a:ext>
            </a:extLst>
          </p:cNvPr>
          <p:cNvSpPr/>
          <p:nvPr/>
        </p:nvSpPr>
        <p:spPr>
          <a:xfrm>
            <a:off x="287866" y="1168400"/>
            <a:ext cx="2302933" cy="29633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Objective</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526861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40A0DD-F1F7-4B4B-9DB8-11754C5802A1}"/>
              </a:ext>
            </a:extLst>
          </p:cNvPr>
          <p:cNvSpPr>
            <a:spLocks noGrp="1"/>
          </p:cNvSpPr>
          <p:nvPr>
            <p:ph type="body" sz="quarter" idx="10"/>
          </p:nvPr>
        </p:nvSpPr>
        <p:spPr/>
        <p:txBody>
          <a:bodyPr/>
          <a:lstStyle/>
          <a:p>
            <a:r>
              <a:rPr lang="en-IN" dirty="0"/>
              <a:t>YouTube to DOCX – System Architecture</a:t>
            </a:r>
          </a:p>
        </p:txBody>
      </p:sp>
      <p:sp>
        <p:nvSpPr>
          <p:cNvPr id="4" name="Slide Number Placeholder 3">
            <a:extLst>
              <a:ext uri="{FF2B5EF4-FFF2-40B4-BE49-F238E27FC236}">
                <a16:creationId xmlns:a16="http://schemas.microsoft.com/office/drawing/2014/main" id="{F024B254-065B-4CB9-8097-9B5443E04780}"/>
              </a:ext>
            </a:extLst>
          </p:cNvPr>
          <p:cNvSpPr>
            <a:spLocks noGrp="1"/>
          </p:cNvSpPr>
          <p:nvPr>
            <p:ph type="sldNum" sz="quarter" idx="15"/>
          </p:nvPr>
        </p:nvSpPr>
        <p:spPr/>
        <p:txBody>
          <a:bodyPr/>
          <a:lstStyle/>
          <a:p>
            <a:fld id="{D6A94BC8-5033-4C8B-8434-02718827CC88}" type="slidenum">
              <a:rPr lang="en-US" smtClean="0"/>
              <a:pPr/>
              <a:t>16</a:t>
            </a:fld>
            <a:endParaRPr lang="en-US" dirty="0"/>
          </a:p>
        </p:txBody>
      </p:sp>
      <p:grpSp>
        <p:nvGrpSpPr>
          <p:cNvPr id="11" name="Group 10">
            <a:extLst>
              <a:ext uri="{FF2B5EF4-FFF2-40B4-BE49-F238E27FC236}">
                <a16:creationId xmlns:a16="http://schemas.microsoft.com/office/drawing/2014/main" id="{7C7D6FAB-9BB2-4B35-9CFF-4AA25BB00EA4}"/>
              </a:ext>
            </a:extLst>
          </p:cNvPr>
          <p:cNvGrpSpPr/>
          <p:nvPr/>
        </p:nvGrpSpPr>
        <p:grpSpPr>
          <a:xfrm>
            <a:off x="1219200" y="990070"/>
            <a:ext cx="9753600" cy="5572125"/>
            <a:chOff x="1219200" y="990070"/>
            <a:chExt cx="9753600" cy="5572125"/>
          </a:xfrm>
        </p:grpSpPr>
        <p:pic>
          <p:nvPicPr>
            <p:cNvPr id="9" name="Picture 8">
              <a:extLst>
                <a:ext uri="{FF2B5EF4-FFF2-40B4-BE49-F238E27FC236}">
                  <a16:creationId xmlns:a16="http://schemas.microsoft.com/office/drawing/2014/main" id="{C76DA645-6272-4817-911F-2CF7EECC1783}"/>
                </a:ext>
              </a:extLst>
            </p:cNvPr>
            <p:cNvPicPr>
              <a:picLocks noChangeAspect="1"/>
            </p:cNvPicPr>
            <p:nvPr/>
          </p:nvPicPr>
          <p:blipFill>
            <a:blip r:embed="rId2"/>
            <a:stretch>
              <a:fillRect/>
            </a:stretch>
          </p:blipFill>
          <p:spPr>
            <a:xfrm>
              <a:off x="1219200" y="990070"/>
              <a:ext cx="9753600" cy="5572125"/>
            </a:xfrm>
            <a:prstGeom prst="rect">
              <a:avLst/>
            </a:prstGeom>
          </p:spPr>
        </p:pic>
        <p:sp>
          <p:nvSpPr>
            <p:cNvPr id="10" name="Rectangle 9">
              <a:extLst>
                <a:ext uri="{FF2B5EF4-FFF2-40B4-BE49-F238E27FC236}">
                  <a16:creationId xmlns:a16="http://schemas.microsoft.com/office/drawing/2014/main" id="{130104BB-A4CF-4F72-8E32-27C3F651A280}"/>
                </a:ext>
              </a:extLst>
            </p:cNvPr>
            <p:cNvSpPr/>
            <p:nvPr/>
          </p:nvSpPr>
          <p:spPr>
            <a:xfrm>
              <a:off x="9939867" y="5698067"/>
              <a:ext cx="956733" cy="79480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5943033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B4A7AD-A0A3-4260-98A9-9ECA76EB4F19}"/>
              </a:ext>
            </a:extLst>
          </p:cNvPr>
          <p:cNvSpPr>
            <a:spLocks noGrp="1"/>
          </p:cNvSpPr>
          <p:nvPr>
            <p:ph type="body" sz="quarter" idx="10"/>
          </p:nvPr>
        </p:nvSpPr>
        <p:spPr/>
        <p:txBody>
          <a:bodyPr>
            <a:normAutofit/>
          </a:bodyPr>
          <a:lstStyle/>
          <a:p>
            <a:r>
              <a:rPr lang="en-US" dirty="0"/>
              <a:t>Features &amp; Deliverables</a:t>
            </a:r>
            <a:endParaRPr lang="en-IN" dirty="0"/>
          </a:p>
        </p:txBody>
      </p:sp>
      <p:sp>
        <p:nvSpPr>
          <p:cNvPr id="4" name="Slide Number Placeholder 3">
            <a:extLst>
              <a:ext uri="{FF2B5EF4-FFF2-40B4-BE49-F238E27FC236}">
                <a16:creationId xmlns:a16="http://schemas.microsoft.com/office/drawing/2014/main" id="{211A0831-BB72-4454-8116-A49D45F6A76E}"/>
              </a:ext>
            </a:extLst>
          </p:cNvPr>
          <p:cNvSpPr>
            <a:spLocks noGrp="1"/>
          </p:cNvSpPr>
          <p:nvPr>
            <p:ph type="sldNum" sz="quarter" idx="15"/>
          </p:nvPr>
        </p:nvSpPr>
        <p:spPr/>
        <p:txBody>
          <a:bodyPr/>
          <a:lstStyle/>
          <a:p>
            <a:fld id="{D6A94BC8-5033-4C8B-8434-02718827CC88}" type="slidenum">
              <a:rPr lang="en-US" smtClean="0"/>
              <a:pPr/>
              <a:t>17</a:t>
            </a:fld>
            <a:endParaRPr lang="en-US" dirty="0"/>
          </a:p>
        </p:txBody>
      </p:sp>
      <p:sp>
        <p:nvSpPr>
          <p:cNvPr id="10" name="Rectangle: Rounded Corners 9">
            <a:extLst>
              <a:ext uri="{FF2B5EF4-FFF2-40B4-BE49-F238E27FC236}">
                <a16:creationId xmlns:a16="http://schemas.microsoft.com/office/drawing/2014/main" id="{10195EE2-9992-43E9-AC13-44B2E82E557C}"/>
              </a:ext>
            </a:extLst>
          </p:cNvPr>
          <p:cNvSpPr/>
          <p:nvPr/>
        </p:nvSpPr>
        <p:spPr>
          <a:xfrm>
            <a:off x="220824" y="3899201"/>
            <a:ext cx="2302933" cy="2640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Deliverables</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graphicFrame>
        <p:nvGraphicFramePr>
          <p:cNvPr id="8" name="Table 7">
            <a:extLst>
              <a:ext uri="{FF2B5EF4-FFF2-40B4-BE49-F238E27FC236}">
                <a16:creationId xmlns:a16="http://schemas.microsoft.com/office/drawing/2014/main" id="{2941AB92-2CB8-4432-870F-EF3CBFCD1A62}"/>
              </a:ext>
            </a:extLst>
          </p:cNvPr>
          <p:cNvGraphicFramePr>
            <a:graphicFrameLocks noGrp="1"/>
          </p:cNvGraphicFramePr>
          <p:nvPr>
            <p:extLst>
              <p:ext uri="{D42A27DB-BD31-4B8C-83A1-F6EECF244321}">
                <p14:modId xmlns:p14="http://schemas.microsoft.com/office/powerpoint/2010/main" val="973350669"/>
              </p:ext>
            </p:extLst>
          </p:nvPr>
        </p:nvGraphicFramePr>
        <p:xfrm>
          <a:off x="313267" y="901331"/>
          <a:ext cx="11396134" cy="2218058"/>
        </p:xfrm>
        <a:graphic>
          <a:graphicData uri="http://schemas.openxmlformats.org/drawingml/2006/table">
            <a:tbl>
              <a:tblPr>
                <a:tableStyleId>{69CF1AB2-1976-4502-BF36-3FF5EA218861}</a:tableStyleId>
              </a:tblPr>
              <a:tblGrid>
                <a:gridCol w="1826796">
                  <a:extLst>
                    <a:ext uri="{9D8B030D-6E8A-4147-A177-3AD203B41FA5}">
                      <a16:colId xmlns:a16="http://schemas.microsoft.com/office/drawing/2014/main" val="308077929"/>
                    </a:ext>
                  </a:extLst>
                </a:gridCol>
                <a:gridCol w="2484101">
                  <a:extLst>
                    <a:ext uri="{9D8B030D-6E8A-4147-A177-3AD203B41FA5}">
                      <a16:colId xmlns:a16="http://schemas.microsoft.com/office/drawing/2014/main" val="2748486077"/>
                    </a:ext>
                  </a:extLst>
                </a:gridCol>
                <a:gridCol w="7085237">
                  <a:extLst>
                    <a:ext uri="{9D8B030D-6E8A-4147-A177-3AD203B41FA5}">
                      <a16:colId xmlns:a16="http://schemas.microsoft.com/office/drawing/2014/main" val="344548139"/>
                    </a:ext>
                  </a:extLst>
                </a:gridCol>
              </a:tblGrid>
              <a:tr h="282873">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Feature</a:t>
                      </a:r>
                    </a:p>
                  </a:txBody>
                  <a:tcPr marL="75769" marR="75769" marT="50513" marB="50513"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Technical Implementation</a:t>
                      </a:r>
                    </a:p>
                  </a:txBody>
                  <a:tcPr marL="75769" marR="75769" marT="50513" marB="50513"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User Benefit</a:t>
                      </a:r>
                    </a:p>
                  </a:txBody>
                  <a:tcPr marL="75769" marR="75769" marT="50513" marB="50513" anchor="ctr">
                    <a:solidFill>
                      <a:schemeClr val="accent1"/>
                    </a:solidFill>
                  </a:tcPr>
                </a:tc>
                <a:extLst>
                  <a:ext uri="{0D108BD9-81ED-4DB2-BD59-A6C34878D82A}">
                    <a16:rowId xmlns:a16="http://schemas.microsoft.com/office/drawing/2014/main" val="811296307"/>
                  </a:ext>
                </a:extLst>
              </a:tr>
              <a:tr h="379672">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High-Fidelity Transcription</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IN" sz="1200" dirty="0" err="1">
                          <a:effectLst/>
                          <a:latin typeface="Calibri" panose="020F0502020204030204" pitchFamily="34" charset="0"/>
                          <a:ea typeface="Calibri" panose="020F0502020204030204" pitchFamily="34" charset="0"/>
                          <a:cs typeface="Calibri" panose="020F0502020204030204" pitchFamily="34" charset="0"/>
                        </a:rPr>
                        <a:t>OpenAI</a:t>
                      </a:r>
                      <a:r>
                        <a:rPr lang="en-IN" sz="1200" dirty="0">
                          <a:effectLst/>
                          <a:latin typeface="Calibri" panose="020F0502020204030204" pitchFamily="34" charset="0"/>
                          <a:ea typeface="Calibri" panose="020F0502020204030204" pitchFamily="34" charset="0"/>
                          <a:cs typeface="Calibri" panose="020F0502020204030204" pitchFamily="34" charset="0"/>
                        </a:rPr>
                        <a:t> Whisper (Base/Small Model)</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US" sz="1200">
                          <a:effectLst/>
                          <a:latin typeface="Calibri" panose="020F0502020204030204" pitchFamily="34" charset="0"/>
                          <a:ea typeface="Calibri" panose="020F0502020204030204" pitchFamily="34" charset="0"/>
                          <a:cs typeface="Calibri" panose="020F0502020204030204" pitchFamily="34" charset="0"/>
                        </a:rPr>
                        <a:t>Converts complex audio into high-accuracy text, capturing technical jargon correctly.</a:t>
                      </a:r>
                      <a:endParaRPr lang="en-US"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extLst>
                  <a:ext uri="{0D108BD9-81ED-4DB2-BD59-A6C34878D82A}">
                    <a16:rowId xmlns:a16="http://schemas.microsoft.com/office/drawing/2014/main" val="2665466731"/>
                  </a:ext>
                </a:extLst>
              </a:tr>
              <a:tr h="330200">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Intelligent Paragraphing</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Heuristic Punctuation Logic</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US" sz="1200">
                          <a:effectLst/>
                          <a:latin typeface="Calibri" panose="020F0502020204030204" pitchFamily="34" charset="0"/>
                          <a:ea typeface="Calibri" panose="020F0502020204030204" pitchFamily="34" charset="0"/>
                          <a:cs typeface="Calibri" panose="020F0502020204030204" pitchFamily="34" charset="0"/>
                        </a:rPr>
                        <a:t>Transforms a single "wall of text" into readable, logically grouped paragraphs for professional use.</a:t>
                      </a:r>
                      <a:endParaRPr lang="en-US"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extLst>
                  <a:ext uri="{0D108BD9-81ED-4DB2-BD59-A6C34878D82A}">
                    <a16:rowId xmlns:a16="http://schemas.microsoft.com/office/drawing/2014/main" val="1125178782"/>
                  </a:ext>
                </a:extLst>
              </a:tr>
              <a:tr h="0">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Automated Formatting</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Python-Docx Library Integration</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Saves time by automatically applying headings, font styles (Arial), and metadata without manual editing.</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extLst>
                  <a:ext uri="{0D108BD9-81ED-4DB2-BD59-A6C34878D82A}">
                    <a16:rowId xmlns:a16="http://schemas.microsoft.com/office/drawing/2014/main" val="3633577151"/>
                  </a:ext>
                </a:extLst>
              </a:tr>
              <a:tr h="334160">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Conflict-Free Exports</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Randomized UUID Filenaming</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Prevents data loss by ensuring every run creates a unique file, allowing for bulk processing without overwrites.</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extLst>
                  <a:ext uri="{0D108BD9-81ED-4DB2-BD59-A6C34878D82A}">
                    <a16:rowId xmlns:a16="http://schemas.microsoft.com/office/drawing/2014/main" val="3315837384"/>
                  </a:ext>
                </a:extLst>
              </a:tr>
              <a:tr h="287867">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Hardware Compatibility</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FP32 CPU Fallback Execution</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Ensures the script runs on standard laptops/PCs without requiring expensive NVIDIA GPUs.</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extLst>
                  <a:ext uri="{0D108BD9-81ED-4DB2-BD59-A6C34878D82A}">
                    <a16:rowId xmlns:a16="http://schemas.microsoft.com/office/drawing/2014/main" val="753539879"/>
                  </a:ext>
                </a:extLst>
              </a:tr>
              <a:tr h="287867">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System Hygiene</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Automated Temporary File Cleanup</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Keeps the local workspace clean by deleting heavy audio files immediately after the document is generated.</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extLst>
                  <a:ext uri="{0D108BD9-81ED-4DB2-BD59-A6C34878D82A}">
                    <a16:rowId xmlns:a16="http://schemas.microsoft.com/office/drawing/2014/main" val="637066506"/>
                  </a:ext>
                </a:extLst>
              </a:tr>
            </a:tbl>
          </a:graphicData>
        </a:graphic>
      </p:graphicFrame>
      <p:graphicFrame>
        <p:nvGraphicFramePr>
          <p:cNvPr id="9" name="Table 8">
            <a:extLst>
              <a:ext uri="{FF2B5EF4-FFF2-40B4-BE49-F238E27FC236}">
                <a16:creationId xmlns:a16="http://schemas.microsoft.com/office/drawing/2014/main" id="{A54B7750-5F1D-4590-8C1A-45E35BF0FAB4}"/>
              </a:ext>
            </a:extLst>
          </p:cNvPr>
          <p:cNvGraphicFramePr>
            <a:graphicFrameLocks noGrp="1"/>
          </p:cNvGraphicFramePr>
          <p:nvPr>
            <p:extLst>
              <p:ext uri="{D42A27DB-BD31-4B8C-83A1-F6EECF244321}">
                <p14:modId xmlns:p14="http://schemas.microsoft.com/office/powerpoint/2010/main" val="2829846018"/>
              </p:ext>
            </p:extLst>
          </p:nvPr>
        </p:nvGraphicFramePr>
        <p:xfrm>
          <a:off x="220824" y="4177884"/>
          <a:ext cx="9939831" cy="2056408"/>
        </p:xfrm>
        <a:graphic>
          <a:graphicData uri="http://schemas.openxmlformats.org/drawingml/2006/table">
            <a:tbl>
              <a:tblPr>
                <a:tableStyleId>{69CF1AB2-1976-4502-BF36-3FF5EA218861}</a:tableStyleId>
              </a:tblPr>
              <a:tblGrid>
                <a:gridCol w="1249191">
                  <a:extLst>
                    <a:ext uri="{9D8B030D-6E8A-4147-A177-3AD203B41FA5}">
                      <a16:colId xmlns:a16="http://schemas.microsoft.com/office/drawing/2014/main" val="1663041419"/>
                    </a:ext>
                  </a:extLst>
                </a:gridCol>
                <a:gridCol w="2750101">
                  <a:extLst>
                    <a:ext uri="{9D8B030D-6E8A-4147-A177-3AD203B41FA5}">
                      <a16:colId xmlns:a16="http://schemas.microsoft.com/office/drawing/2014/main" val="1371120123"/>
                    </a:ext>
                  </a:extLst>
                </a:gridCol>
                <a:gridCol w="5940539">
                  <a:extLst>
                    <a:ext uri="{9D8B030D-6E8A-4147-A177-3AD203B41FA5}">
                      <a16:colId xmlns:a16="http://schemas.microsoft.com/office/drawing/2014/main" val="1688551956"/>
                    </a:ext>
                  </a:extLst>
                </a:gridCol>
              </a:tblGrid>
              <a:tr h="364158">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Category</a:t>
                      </a:r>
                    </a:p>
                  </a:txBody>
                  <a:tcPr marL="97542" marR="97542" marT="65028" marB="65028"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Deliverable Item</a:t>
                      </a:r>
                    </a:p>
                  </a:txBody>
                  <a:tcPr marL="97542" marR="97542" marT="65028" marB="65028"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Purpose</a:t>
                      </a:r>
                    </a:p>
                  </a:txBody>
                  <a:tcPr marL="97542" marR="97542" marT="65028" marB="65028" anchor="ctr">
                    <a:solidFill>
                      <a:schemeClr val="accent1"/>
                    </a:solidFill>
                  </a:tcPr>
                </a:tc>
                <a:extLst>
                  <a:ext uri="{0D108BD9-81ED-4DB2-BD59-A6C34878D82A}">
                    <a16:rowId xmlns:a16="http://schemas.microsoft.com/office/drawing/2014/main" val="223311366"/>
                  </a:ext>
                </a:extLst>
              </a:tr>
              <a:tr h="406309">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Documents</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Formatted .docx Transcript</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tc>
                  <a:txBody>
                    <a:bodyPr/>
                    <a:lstStyle/>
                    <a:p>
                      <a:pPr rtl="0"/>
                      <a:r>
                        <a:rPr lang="en-US" sz="1200">
                          <a:effectLst/>
                          <a:latin typeface="Calibri" panose="020F0502020204030204" pitchFamily="34" charset="0"/>
                          <a:ea typeface="Calibri" panose="020F0502020204030204" pitchFamily="34" charset="0"/>
                          <a:cs typeface="Calibri" panose="020F0502020204030204" pitchFamily="34" charset="0"/>
                        </a:rPr>
                        <a:t>The final user-facing product featuring unique filenames and readable paragraphs.</a:t>
                      </a:r>
                      <a:endParaRPr lang="en-US"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extLst>
                  <a:ext uri="{0D108BD9-81ED-4DB2-BD59-A6C34878D82A}">
                    <a16:rowId xmlns:a16="http://schemas.microsoft.com/office/drawing/2014/main" val="116371269"/>
                  </a:ext>
                </a:extLst>
              </a:tr>
              <a:tr h="347133">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Code</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Python Source Code (.</a:t>
                      </a:r>
                      <a:r>
                        <a:rPr lang="en-IN" sz="1200" dirty="0" err="1">
                          <a:effectLst/>
                          <a:latin typeface="Calibri" panose="020F0502020204030204" pitchFamily="34" charset="0"/>
                          <a:ea typeface="Calibri" panose="020F0502020204030204" pitchFamily="34" charset="0"/>
                          <a:cs typeface="Calibri" panose="020F0502020204030204" pitchFamily="34" charset="0"/>
                        </a:rPr>
                        <a:t>py</a:t>
                      </a:r>
                      <a:r>
                        <a:rPr lang="en-IN" sz="1200" dirty="0">
                          <a:effectLst/>
                          <a:latin typeface="Calibri" panose="020F0502020204030204" pitchFamily="34" charset="0"/>
                          <a:ea typeface="Calibri" panose="020F0502020204030204" pitchFamily="34" charset="0"/>
                          <a:cs typeface="Calibri" panose="020F0502020204030204" pitchFamily="34" charset="0"/>
                        </a:rPr>
                        <a:t>)</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Demonstrates the technical implementation of Whisper, </a:t>
                      </a:r>
                      <a:r>
                        <a:rPr lang="en-US" sz="1200" dirty="0" err="1">
                          <a:effectLst/>
                          <a:latin typeface="Calibri" panose="020F0502020204030204" pitchFamily="34" charset="0"/>
                          <a:ea typeface="Calibri" panose="020F0502020204030204" pitchFamily="34" charset="0"/>
                          <a:cs typeface="Calibri" panose="020F0502020204030204" pitchFamily="34" charset="0"/>
                        </a:rPr>
                        <a:t>yt-dlp</a:t>
                      </a:r>
                      <a:r>
                        <a:rPr lang="en-US" sz="1200" dirty="0">
                          <a:effectLst/>
                          <a:latin typeface="Calibri" panose="020F0502020204030204" pitchFamily="34" charset="0"/>
                          <a:ea typeface="Calibri" panose="020F0502020204030204" pitchFamily="34" charset="0"/>
                          <a:cs typeface="Calibri" panose="020F0502020204030204" pitchFamily="34" charset="0"/>
                        </a:rPr>
                        <a:t>, and python-docx integration.</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extLst>
                  <a:ext uri="{0D108BD9-81ED-4DB2-BD59-A6C34878D82A}">
                    <a16:rowId xmlns:a16="http://schemas.microsoft.com/office/drawing/2014/main" val="2948484450"/>
                  </a:ext>
                </a:extLst>
              </a:tr>
              <a:tr h="304800">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Data</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Segmented Transcript Data</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Verifies the accuracy of the AI transcription and the effectiveness of the paragraphing logic.</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extLst>
                  <a:ext uri="{0D108BD9-81ED-4DB2-BD59-A6C34878D82A}">
                    <a16:rowId xmlns:a16="http://schemas.microsoft.com/office/drawing/2014/main" val="329418114"/>
                  </a:ext>
                </a:extLst>
              </a:tr>
              <a:tr h="305131">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Architecture</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System Architecture Diagram</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Explains the "How" for technical stakeholders, detailing the flow from URL to Word doc.</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extLst>
                  <a:ext uri="{0D108BD9-81ED-4DB2-BD59-A6C34878D82A}">
                    <a16:rowId xmlns:a16="http://schemas.microsoft.com/office/drawing/2014/main" val="4267666285"/>
                  </a:ext>
                </a:extLst>
              </a:tr>
              <a:tr h="305617">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Environment</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requirements.txt / Dependency List</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Ensures portability and easy setup of the Python environment and </a:t>
                      </a:r>
                      <a:r>
                        <a:rPr lang="en-US" sz="1200" dirty="0" err="1">
                          <a:effectLst/>
                          <a:latin typeface="Calibri" panose="020F0502020204030204" pitchFamily="34" charset="0"/>
                          <a:ea typeface="Calibri" panose="020F0502020204030204" pitchFamily="34" charset="0"/>
                          <a:cs typeface="Calibri" panose="020F0502020204030204" pitchFamily="34" charset="0"/>
                        </a:rPr>
                        <a:t>FFmpeg</a:t>
                      </a:r>
                      <a:r>
                        <a:rPr lang="en-US" sz="1200" dirty="0">
                          <a:effectLst/>
                          <a:latin typeface="Calibri" panose="020F0502020204030204" pitchFamily="34" charset="0"/>
                          <a:ea typeface="Calibri" panose="020F0502020204030204" pitchFamily="34" charset="0"/>
                          <a:cs typeface="Calibri" panose="020F0502020204030204" pitchFamily="34" charset="0"/>
                        </a:rPr>
                        <a:t> paths.</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extLst>
                  <a:ext uri="{0D108BD9-81ED-4DB2-BD59-A6C34878D82A}">
                    <a16:rowId xmlns:a16="http://schemas.microsoft.com/office/drawing/2014/main" val="2917304064"/>
                  </a:ext>
                </a:extLst>
              </a:tr>
            </a:tbl>
          </a:graphicData>
        </a:graphic>
      </p:graphicFrame>
      <p:graphicFrame>
        <p:nvGraphicFramePr>
          <p:cNvPr id="12" name="Object 11">
            <a:extLst>
              <a:ext uri="{FF2B5EF4-FFF2-40B4-BE49-F238E27FC236}">
                <a16:creationId xmlns:a16="http://schemas.microsoft.com/office/drawing/2014/main" id="{45A99BD2-25D2-4C49-8F73-9154ADAA3CC6}"/>
              </a:ext>
            </a:extLst>
          </p:cNvPr>
          <p:cNvGraphicFramePr>
            <a:graphicFrameLocks noChangeAspect="1"/>
          </p:cNvGraphicFramePr>
          <p:nvPr>
            <p:extLst>
              <p:ext uri="{D42A27DB-BD31-4B8C-83A1-F6EECF244321}">
                <p14:modId xmlns:p14="http://schemas.microsoft.com/office/powerpoint/2010/main" val="937719039"/>
              </p:ext>
            </p:extLst>
          </p:nvPr>
        </p:nvGraphicFramePr>
        <p:xfrm>
          <a:off x="10795001" y="4820325"/>
          <a:ext cx="914400" cy="771525"/>
        </p:xfrm>
        <a:graphic>
          <a:graphicData uri="http://schemas.openxmlformats.org/presentationml/2006/ole">
            <mc:AlternateContent xmlns:mc="http://schemas.openxmlformats.org/markup-compatibility/2006">
              <mc:Choice xmlns:v="urn:schemas-microsoft-com:vml" Requires="v">
                <p:oleObj spid="_x0000_s4102" name="Document" showAsIcon="1" r:id="rId3" imgW="914400" imgH="771525" progId="Word.Document.12">
                  <p:embed/>
                </p:oleObj>
              </mc:Choice>
              <mc:Fallback>
                <p:oleObj name="Document" showAsIcon="1" r:id="rId3" imgW="914400" imgH="771525" progId="Word.Document.12">
                  <p:embed/>
                  <p:pic>
                    <p:nvPicPr>
                      <p:cNvPr id="0" name=""/>
                      <p:cNvPicPr/>
                      <p:nvPr/>
                    </p:nvPicPr>
                    <p:blipFill>
                      <a:blip r:embed="rId4"/>
                      <a:stretch>
                        <a:fillRect/>
                      </a:stretch>
                    </p:blipFill>
                    <p:spPr>
                      <a:xfrm>
                        <a:off x="10795001" y="4820325"/>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39534038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3C085BB-F412-48F0-9C1E-59CC07259C89}"/>
              </a:ext>
            </a:extLst>
          </p:cNvPr>
          <p:cNvSpPr>
            <a:spLocks noGrp="1"/>
          </p:cNvSpPr>
          <p:nvPr>
            <p:ph type="body" sz="quarter" idx="13"/>
          </p:nvPr>
        </p:nvSpPr>
        <p:spPr/>
        <p:txBody>
          <a:bodyPr>
            <a:normAutofit lnSpcReduction="10000"/>
          </a:bodyPr>
          <a:lstStyle/>
          <a:p>
            <a:r>
              <a:rPr lang="en-IN" sz="3200" dirty="0">
                <a:latin typeface="Calibri" panose="020F0502020204030204" pitchFamily="34" charset="0"/>
              </a:rPr>
              <a:t>Thank You</a:t>
            </a:r>
          </a:p>
        </p:txBody>
      </p:sp>
    </p:spTree>
    <p:extLst>
      <p:ext uri="{BB962C8B-B14F-4D97-AF65-F5344CB8AC3E}">
        <p14:creationId xmlns:p14="http://schemas.microsoft.com/office/powerpoint/2010/main" val="6170551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chor="ctr">
            <a:normAutofit/>
          </a:bodyPr>
          <a:lstStyle/>
          <a:p>
            <a:r>
              <a:rPr lang="en-IN" dirty="0"/>
              <a:t>Agenda</a:t>
            </a:r>
          </a:p>
        </p:txBody>
      </p:sp>
      <p:sp>
        <p:nvSpPr>
          <p:cNvPr id="4" name="Slide Number Placeholder 3">
            <a:extLst>
              <a:ext uri="{FF2B5EF4-FFF2-40B4-BE49-F238E27FC236}">
                <a16:creationId xmlns:a16="http://schemas.microsoft.com/office/drawing/2014/main" id="{E3A8B9F8-BD62-30F5-107F-56A4E53F9739}"/>
              </a:ext>
            </a:extLst>
          </p:cNvPr>
          <p:cNvSpPr>
            <a:spLocks noGrp="1"/>
          </p:cNvSpPr>
          <p:nvPr>
            <p:ph type="sldNum" sz="quarter" idx="15"/>
          </p:nvPr>
        </p:nvSpPr>
        <p:spPr/>
        <p:txBody>
          <a:bodyPr/>
          <a:lstStyle/>
          <a:p>
            <a:fld id="{D6A94BC8-5033-4C8B-8434-02718827CC88}" type="slidenum">
              <a:rPr lang="en-US" smtClean="0"/>
              <a:pPr/>
              <a:t>2</a:t>
            </a:fld>
            <a:endParaRPr lang="en-US" dirty="0"/>
          </a:p>
        </p:txBody>
      </p:sp>
      <p:sp>
        <p:nvSpPr>
          <p:cNvPr id="3" name="Rectangle 2"/>
          <p:cNvSpPr/>
          <p:nvPr/>
        </p:nvSpPr>
        <p:spPr>
          <a:xfrm>
            <a:off x="4538134" y="1363132"/>
            <a:ext cx="3953933" cy="3416320"/>
          </a:xfrm>
          <a:prstGeom prst="rect">
            <a:avLst/>
          </a:prstGeom>
        </p:spPr>
        <p:txBody>
          <a:bodyPr wrap="square" lIns="91440" tIns="45720" rIns="91440" bIns="45720" anchor="t">
            <a:spAutoFit/>
          </a:bodyPr>
          <a:lstStyle/>
          <a:p>
            <a:pPr marL="285750" indent="-285750">
              <a:lnSpc>
                <a:spcPct val="200000"/>
              </a:lnSpc>
              <a:buClr>
                <a:schemeClr val="accent1"/>
              </a:buClr>
              <a:buFont typeface="Arial" panose="020B0604020202020204" pitchFamily="34" charset="0"/>
              <a:buChar char="•"/>
            </a:pPr>
            <a:r>
              <a:rPr lang="en-IN" sz="2000" dirty="0">
                <a:latin typeface="Calibri" panose="020F0502020204030204" pitchFamily="34" charset="0"/>
                <a:ea typeface="Calibri" panose="020F0502020204030204" pitchFamily="34" charset="0"/>
                <a:cs typeface="Calibri" panose="020F0502020204030204" pitchFamily="34" charset="0"/>
              </a:rPr>
              <a:t>The Synthetic Radio Host</a:t>
            </a:r>
          </a:p>
          <a:p>
            <a:pPr marL="285750" lvl="0" indent="-285750">
              <a:lnSpc>
                <a:spcPct val="200000"/>
              </a:lnSpc>
              <a:buClr>
                <a:schemeClr val="accent1"/>
              </a:buClr>
              <a:buFont typeface="Arial" panose="020B0604020202020204" pitchFamily="34" charset="0"/>
              <a:buChar char="•"/>
            </a:pPr>
            <a:r>
              <a:rPr lang="en-IN" sz="2000" dirty="0">
                <a:latin typeface="Calibri" panose="020F0502020204030204" pitchFamily="34" charset="0"/>
                <a:ea typeface="Calibri" panose="020F0502020204030204" pitchFamily="34" charset="0"/>
                <a:cs typeface="Calibri" panose="020F0502020204030204" pitchFamily="34" charset="0"/>
              </a:rPr>
              <a:t>The Financial Detective</a:t>
            </a:r>
          </a:p>
          <a:p>
            <a:pPr marL="285750" lvl="0" indent="-285750">
              <a:lnSpc>
                <a:spcPct val="200000"/>
              </a:lnSpc>
              <a:buClr>
                <a:schemeClr val="accent1"/>
              </a:buClr>
              <a:buFont typeface="Arial" panose="020B0604020202020204" pitchFamily="34" charset="0"/>
              <a:buChar char="•"/>
            </a:pPr>
            <a:r>
              <a:rPr lang="en-IN" sz="2000" dirty="0">
                <a:latin typeface="Calibri" panose="020F0502020204030204" pitchFamily="34" charset="0"/>
                <a:ea typeface="Calibri" panose="020F0502020204030204" pitchFamily="34" charset="0"/>
                <a:cs typeface="Calibri" panose="020F0502020204030204" pitchFamily="34" charset="0"/>
              </a:rPr>
              <a:t>The YouTube Miner</a:t>
            </a:r>
          </a:p>
          <a:p>
            <a:pPr marL="285750" lvl="0" indent="-285750">
              <a:lnSpc>
                <a:spcPct val="200000"/>
              </a:lnSpc>
              <a:buClr>
                <a:schemeClr val="accent1"/>
              </a:buClr>
              <a:buFont typeface="Arial" panose="020B0604020202020204" pitchFamily="34" charset="0"/>
              <a:buChar char="•"/>
            </a:pPr>
            <a:r>
              <a:rPr lang="en-US" sz="2000" dirty="0">
                <a:latin typeface="Calibri" panose="020F0502020204030204" pitchFamily="34" charset="0"/>
                <a:ea typeface="Calibri" panose="020F0502020204030204" pitchFamily="34" charset="0"/>
                <a:cs typeface="Calibri" panose="020F0502020204030204" pitchFamily="34" charset="0"/>
              </a:rPr>
              <a:t>R</a:t>
            </a:r>
            <a:r>
              <a:rPr lang="en-IN" sz="2000" dirty="0">
                <a:latin typeface="Calibri" panose="020F0502020204030204" pitchFamily="34" charset="0"/>
                <a:ea typeface="Calibri" panose="020F0502020204030204" pitchFamily="34" charset="0"/>
                <a:cs typeface="Calibri" panose="020F0502020204030204" pitchFamily="34" charset="0"/>
              </a:rPr>
              <a:t>FP Doc ChatBot</a:t>
            </a:r>
          </a:p>
          <a:p>
            <a:pPr marL="285750" lvl="0" indent="-285750">
              <a:lnSpc>
                <a:spcPct val="200000"/>
              </a:lnSpc>
              <a:buClr>
                <a:schemeClr val="accent1"/>
              </a:buClr>
              <a:buFont typeface="Arial" panose="020B0604020202020204" pitchFamily="34" charset="0"/>
              <a:buChar char="•"/>
            </a:pPr>
            <a:r>
              <a:rPr lang="en-US" sz="2000" dirty="0">
                <a:latin typeface="Calibri" panose="020F0502020204030204" pitchFamily="34" charset="0"/>
                <a:ea typeface="Calibri" panose="020F0502020204030204" pitchFamily="34" charset="0"/>
                <a:cs typeface="Calibri" panose="020F0502020204030204" pitchFamily="34" charset="0"/>
              </a:rPr>
              <a:t>Y</a:t>
            </a:r>
            <a:r>
              <a:rPr lang="en-IN" sz="2000" dirty="0" err="1">
                <a:latin typeface="Calibri" panose="020F0502020204030204" pitchFamily="34" charset="0"/>
                <a:ea typeface="Calibri" panose="020F0502020204030204" pitchFamily="34" charset="0"/>
                <a:cs typeface="Calibri" panose="020F0502020204030204" pitchFamily="34" charset="0"/>
              </a:rPr>
              <a:t>ouTube</a:t>
            </a:r>
            <a:r>
              <a:rPr lang="en-IN" sz="2000" dirty="0">
                <a:latin typeface="Calibri" panose="020F0502020204030204" pitchFamily="34" charset="0"/>
                <a:ea typeface="Calibri" panose="020F0502020204030204" pitchFamily="34" charset="0"/>
                <a:cs typeface="Calibri" panose="020F0502020204030204" pitchFamily="34" charset="0"/>
              </a:rPr>
              <a:t> to Docx</a:t>
            </a:r>
          </a:p>
          <a:p>
            <a:endParaRPr lang="en-US" sz="16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657084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FEBC5E1-19AA-449A-A6F4-AA374102AA78}"/>
              </a:ext>
            </a:extLst>
          </p:cNvPr>
          <p:cNvSpPr>
            <a:spLocks noGrp="1"/>
          </p:cNvSpPr>
          <p:nvPr>
            <p:ph type="body" sz="quarter" idx="10"/>
          </p:nvPr>
        </p:nvSpPr>
        <p:spPr/>
        <p:txBody>
          <a:bodyPr/>
          <a:lstStyle/>
          <a:p>
            <a:r>
              <a:rPr lang="en-IN" dirty="0"/>
              <a:t>The Synthetic Radio Host</a:t>
            </a:r>
          </a:p>
        </p:txBody>
      </p:sp>
      <p:sp>
        <p:nvSpPr>
          <p:cNvPr id="4" name="Slide Number Placeholder 3">
            <a:extLst>
              <a:ext uri="{FF2B5EF4-FFF2-40B4-BE49-F238E27FC236}">
                <a16:creationId xmlns:a16="http://schemas.microsoft.com/office/drawing/2014/main" id="{D82B901C-F229-44A4-A8BF-3DDF13A497EE}"/>
              </a:ext>
            </a:extLst>
          </p:cNvPr>
          <p:cNvSpPr>
            <a:spLocks noGrp="1"/>
          </p:cNvSpPr>
          <p:nvPr>
            <p:ph type="sldNum" sz="quarter" idx="15"/>
          </p:nvPr>
        </p:nvSpPr>
        <p:spPr/>
        <p:txBody>
          <a:bodyPr/>
          <a:lstStyle/>
          <a:p>
            <a:fld id="{D6A94BC8-5033-4C8B-8434-02718827CC88}" type="slidenum">
              <a:rPr lang="en-US" smtClean="0"/>
              <a:pPr/>
              <a:t>3</a:t>
            </a:fld>
            <a:endParaRPr lang="en-US" dirty="0"/>
          </a:p>
        </p:txBody>
      </p:sp>
      <p:sp>
        <p:nvSpPr>
          <p:cNvPr id="6" name="TextBox 5">
            <a:extLst>
              <a:ext uri="{FF2B5EF4-FFF2-40B4-BE49-F238E27FC236}">
                <a16:creationId xmlns:a16="http://schemas.microsoft.com/office/drawing/2014/main" id="{FD4D01AB-8151-491B-B498-E57429C77E2F}"/>
              </a:ext>
            </a:extLst>
          </p:cNvPr>
          <p:cNvSpPr txBox="1"/>
          <p:nvPr/>
        </p:nvSpPr>
        <p:spPr>
          <a:xfrm>
            <a:off x="287866" y="1464734"/>
            <a:ext cx="11768667" cy="1815882"/>
          </a:xfrm>
          <a:prstGeom prst="rect">
            <a:avLst/>
          </a:prstGeom>
          <a:noFill/>
          <a:ln>
            <a:solidFill>
              <a:schemeClr val="accent1"/>
            </a:solidFill>
          </a:ln>
        </p:spPr>
        <p:txBody>
          <a:bodyPr wrap="square" rtlCol="0">
            <a:spAutoFit/>
          </a:bodyPr>
          <a:lstStyle/>
          <a:p>
            <a:r>
              <a:rPr lang="en-IN" sz="1400" dirty="0">
                <a:latin typeface="Calibri" panose="020F0502020204030204" pitchFamily="34" charset="0"/>
                <a:ea typeface="Calibri" panose="020F0502020204030204" pitchFamily="34" charset="0"/>
                <a:cs typeface="Calibri" panose="020F0502020204030204" pitchFamily="34" charset="0"/>
              </a:rPr>
              <a:t> </a:t>
            </a:r>
            <a:r>
              <a:rPr lang="en-IN" sz="1400" b="1" dirty="0">
                <a:latin typeface="Calibri" panose="020F0502020204030204" pitchFamily="34" charset="0"/>
                <a:ea typeface="Calibri" panose="020F0502020204030204" pitchFamily="34" charset="0"/>
                <a:cs typeface="Calibri" panose="020F0502020204030204" pitchFamily="34" charset="0"/>
              </a:rPr>
              <a:t>The Task:</a:t>
            </a:r>
            <a:r>
              <a:rPr lang="en-IN" sz="1400" dirty="0">
                <a:latin typeface="Calibri" panose="020F0502020204030204" pitchFamily="34" charset="0"/>
                <a:ea typeface="Calibri" panose="020F0502020204030204" pitchFamily="34" charset="0"/>
                <a:cs typeface="Calibri" panose="020F0502020204030204" pitchFamily="34" charset="0"/>
              </a:rPr>
              <a:t> Build a Python pipeline that takes a Wikipedia article (e.g., about "Mumbai Indians"), generates a natural-sounding 2-minute conversation script between two people in </a:t>
            </a:r>
            <a:r>
              <a:rPr lang="en-IN" sz="1400" b="1" dirty="0">
                <a:latin typeface="Calibri" panose="020F0502020204030204" pitchFamily="34" charset="0"/>
                <a:ea typeface="Calibri" panose="020F0502020204030204" pitchFamily="34" charset="0"/>
                <a:cs typeface="Calibri" panose="020F0502020204030204" pitchFamily="34" charset="0"/>
              </a:rPr>
              <a:t>Hinglish</a:t>
            </a:r>
            <a:r>
              <a:rPr lang="en-IN" sz="1400" dirty="0">
                <a:latin typeface="Calibri" panose="020F0502020204030204" pitchFamily="34" charset="0"/>
                <a:ea typeface="Calibri" panose="020F0502020204030204" pitchFamily="34" charset="0"/>
                <a:cs typeface="Calibri" panose="020F0502020204030204" pitchFamily="34" charset="0"/>
              </a:rPr>
              <a:t> (using an LLM), and then converts it into audio using a TTS API (</a:t>
            </a:r>
            <a:r>
              <a:rPr lang="en-IN" sz="1400" dirty="0" err="1">
                <a:latin typeface="Calibri" panose="020F0502020204030204" pitchFamily="34" charset="0"/>
                <a:ea typeface="Calibri" panose="020F0502020204030204" pitchFamily="34" charset="0"/>
                <a:cs typeface="Calibri" panose="020F0502020204030204" pitchFamily="34" charset="0"/>
              </a:rPr>
              <a:t>OpenAI</a:t>
            </a:r>
            <a:r>
              <a:rPr lang="en-IN" sz="1400" dirty="0">
                <a:latin typeface="Calibri" panose="020F0502020204030204" pitchFamily="34" charset="0"/>
                <a:ea typeface="Calibri" panose="020F0502020204030204" pitchFamily="34" charset="0"/>
                <a:cs typeface="Calibri" panose="020F0502020204030204" pitchFamily="34" charset="0"/>
              </a:rPr>
              <a:t>/</a:t>
            </a:r>
            <a:r>
              <a:rPr lang="en-IN" sz="1400" dirty="0" err="1">
                <a:latin typeface="Calibri" panose="020F0502020204030204" pitchFamily="34" charset="0"/>
                <a:ea typeface="Calibri" panose="020F0502020204030204" pitchFamily="34" charset="0"/>
                <a:cs typeface="Calibri" panose="020F0502020204030204" pitchFamily="34" charset="0"/>
              </a:rPr>
              <a:t>ElevenLabs</a:t>
            </a:r>
            <a:r>
              <a:rPr lang="en-IN" sz="1400" dirty="0">
                <a:latin typeface="Calibri" panose="020F0502020204030204" pitchFamily="34" charset="0"/>
                <a:ea typeface="Calibri" panose="020F0502020204030204" pitchFamily="34" charset="0"/>
                <a:cs typeface="Calibri" panose="020F0502020204030204" pitchFamily="34" charset="0"/>
              </a:rPr>
              <a:t>/Bark).</a:t>
            </a:r>
          </a:p>
          <a:p>
            <a:pPr lvl="0"/>
            <a:r>
              <a:rPr lang="en-IN" sz="1400" b="1" dirty="0">
                <a:latin typeface="Calibri" panose="020F0502020204030204" pitchFamily="34" charset="0"/>
                <a:ea typeface="Calibri" panose="020F0502020204030204" pitchFamily="34" charset="0"/>
                <a:cs typeface="Calibri" panose="020F0502020204030204" pitchFamily="34" charset="0"/>
              </a:rPr>
              <a:t>The Constraint:</a:t>
            </a:r>
            <a:r>
              <a:rPr lang="en-IN" sz="1400" dirty="0">
                <a:latin typeface="Calibri" panose="020F0502020204030204" pitchFamily="34" charset="0"/>
                <a:ea typeface="Calibri" panose="020F0502020204030204" pitchFamily="34" charset="0"/>
                <a:cs typeface="Calibri" panose="020F0502020204030204" pitchFamily="34" charset="0"/>
              </a:rPr>
              <a:t> The audio must sound conversational (interruptions, "umm," "</a:t>
            </a:r>
            <a:r>
              <a:rPr lang="en-IN" sz="1400" dirty="0" err="1">
                <a:latin typeface="Calibri" panose="020F0502020204030204" pitchFamily="34" charset="0"/>
                <a:ea typeface="Calibri" panose="020F0502020204030204" pitchFamily="34" charset="0"/>
                <a:cs typeface="Calibri" panose="020F0502020204030204" pitchFamily="34" charset="0"/>
              </a:rPr>
              <a:t>achcha</a:t>
            </a:r>
            <a:r>
              <a:rPr lang="en-IN" sz="1400" dirty="0">
                <a:latin typeface="Calibri" panose="020F0502020204030204" pitchFamily="34" charset="0"/>
                <a:ea typeface="Calibri" panose="020F0502020204030204" pitchFamily="34" charset="0"/>
                <a:cs typeface="Calibri" panose="020F0502020204030204" pitchFamily="34" charset="0"/>
              </a:rPr>
              <a:t>," laughter). It cannot sound robotic.</a:t>
            </a:r>
          </a:p>
          <a:p>
            <a:pPr lvl="0"/>
            <a:r>
              <a:rPr lang="en-IN" sz="1400" b="1" dirty="0">
                <a:latin typeface="Calibri" panose="020F0502020204030204" pitchFamily="34" charset="0"/>
                <a:ea typeface="Calibri" panose="020F0502020204030204" pitchFamily="34" charset="0"/>
                <a:cs typeface="Calibri" panose="020F0502020204030204" pitchFamily="34" charset="0"/>
              </a:rPr>
              <a:t>The Deliverable:</a:t>
            </a:r>
            <a:endParaRPr lang="en-IN" sz="1400" dirty="0">
              <a:latin typeface="Calibri" panose="020F0502020204030204" pitchFamily="34" charset="0"/>
              <a:ea typeface="Calibri" panose="020F0502020204030204" pitchFamily="34" charset="0"/>
              <a:cs typeface="Calibri" panose="020F0502020204030204" pitchFamily="34" charset="0"/>
            </a:endParaRPr>
          </a:p>
          <a:p>
            <a:pPr lvl="1"/>
            <a:r>
              <a:rPr lang="en-IN" sz="1400" dirty="0">
                <a:latin typeface="Calibri" panose="020F0502020204030204" pitchFamily="34" charset="0"/>
                <a:ea typeface="Calibri" panose="020F0502020204030204" pitchFamily="34" charset="0"/>
                <a:cs typeface="Calibri" panose="020F0502020204030204" pitchFamily="34" charset="0"/>
              </a:rPr>
              <a:t>The Python Script (</a:t>
            </a:r>
            <a:r>
              <a:rPr lang="en-IN" sz="1400" dirty="0" err="1">
                <a:latin typeface="Calibri" panose="020F0502020204030204" pitchFamily="34" charset="0"/>
                <a:ea typeface="Calibri" panose="020F0502020204030204" pitchFamily="34" charset="0"/>
                <a:cs typeface="Calibri" panose="020F0502020204030204" pitchFamily="34" charset="0"/>
              </a:rPr>
              <a:t>Colab</a:t>
            </a:r>
            <a:r>
              <a:rPr lang="en-IN" sz="1400" dirty="0">
                <a:latin typeface="Calibri" panose="020F0502020204030204" pitchFamily="34" charset="0"/>
                <a:ea typeface="Calibri" panose="020F0502020204030204" pitchFamily="34" charset="0"/>
                <a:cs typeface="Calibri" panose="020F0502020204030204" pitchFamily="34" charset="0"/>
              </a:rPr>
              <a:t> link).</a:t>
            </a:r>
          </a:p>
          <a:p>
            <a:pPr lvl="1"/>
            <a:r>
              <a:rPr lang="en-IN" sz="1400" dirty="0">
                <a:latin typeface="Calibri" panose="020F0502020204030204" pitchFamily="34" charset="0"/>
                <a:ea typeface="Calibri" panose="020F0502020204030204" pitchFamily="34" charset="0"/>
                <a:cs typeface="Calibri" panose="020F0502020204030204" pitchFamily="34" charset="0"/>
              </a:rPr>
              <a:t>One MP3 sample.</a:t>
            </a:r>
          </a:p>
          <a:p>
            <a:pPr lvl="1"/>
            <a:r>
              <a:rPr lang="en-IN" sz="1400" dirty="0">
                <a:latin typeface="Calibri" panose="020F0502020204030204" pitchFamily="34" charset="0"/>
                <a:ea typeface="Calibri" panose="020F0502020204030204" pitchFamily="34" charset="0"/>
                <a:cs typeface="Calibri" panose="020F0502020204030204" pitchFamily="34" charset="0"/>
              </a:rPr>
              <a:t>A 100-word explanation of how you prompted the LLM to get "Hinglish" style right.</a:t>
            </a:r>
          </a:p>
          <a:p>
            <a:endParaRPr lang="en-IN" sz="1400" dirty="0">
              <a:latin typeface="Calibri" panose="020F0502020204030204" pitchFamily="34" charset="0"/>
              <a:ea typeface="Calibri" panose="020F0502020204030204" pitchFamily="34" charset="0"/>
              <a:cs typeface="Calibri" panose="020F0502020204030204" pitchFamily="34" charset="0"/>
            </a:endParaRPr>
          </a:p>
        </p:txBody>
      </p:sp>
      <p:sp>
        <p:nvSpPr>
          <p:cNvPr id="19" name="Rectangle 1">
            <a:extLst>
              <a:ext uri="{FF2B5EF4-FFF2-40B4-BE49-F238E27FC236}">
                <a16:creationId xmlns:a16="http://schemas.microsoft.com/office/drawing/2014/main" id="{52924926-B69F-4FC3-B523-239AC6621E00}"/>
              </a:ext>
            </a:extLst>
          </p:cNvPr>
          <p:cNvSpPr>
            <a:spLocks noGrp="1" noChangeArrowheads="1"/>
          </p:cNvSpPr>
          <p:nvPr>
            <p:ph type="body" sz="quarter" idx="12"/>
          </p:nvPr>
        </p:nvSpPr>
        <p:spPr bwMode="auto">
          <a:xfrm>
            <a:off x="203887" y="4154498"/>
            <a:ext cx="11852646" cy="220368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buNone/>
            </a:pPr>
            <a:r>
              <a:rPr lang="en-US" sz="1400" b="1" dirty="0"/>
              <a:t>1. Ingestion Layer (Wikipedia-API):</a:t>
            </a:r>
            <a:r>
              <a:rPr lang="en-US" sz="1400" dirty="0"/>
              <a:t> Fetches the raw article data for "Mumbai Indians" and stores it as a text string for processing.</a:t>
            </a:r>
          </a:p>
          <a:p>
            <a:pPr marL="0" indent="0">
              <a:buNone/>
            </a:pPr>
            <a:r>
              <a:rPr lang="en-US" sz="1400" b="1" dirty="0"/>
              <a:t>2. Intelligence Layer (</a:t>
            </a:r>
            <a:r>
              <a:rPr lang="en-US" sz="1400" b="1" dirty="0" err="1"/>
              <a:t>Groq</a:t>
            </a:r>
            <a:r>
              <a:rPr lang="en-US" sz="1400" b="1" dirty="0"/>
              <a:t> &amp; Llama 3.3):</a:t>
            </a:r>
            <a:r>
              <a:rPr lang="en-US" sz="1400" dirty="0"/>
              <a:t> The "Brain." It takes the raw Wikipedia text and a persona-based prompt to transform factual data into a natural-sounding Hinglish dialogue script.</a:t>
            </a:r>
          </a:p>
          <a:p>
            <a:pPr marL="0" indent="0">
              <a:buNone/>
            </a:pPr>
            <a:r>
              <a:rPr lang="en-US" sz="1400" b="1" dirty="0"/>
              <a:t>3. Parsing Layer (Python Standard Library):</a:t>
            </a:r>
            <a:r>
              <a:rPr lang="en-US" sz="1400" dirty="0"/>
              <a:t> Acts as the "Logic Controller." It splits the generated script line-by-line and identifies which character (Raj or Pallavi) is speaking to assign the correct voice.</a:t>
            </a:r>
          </a:p>
          <a:p>
            <a:pPr marL="0" indent="0">
              <a:buNone/>
            </a:pPr>
            <a:r>
              <a:rPr lang="en-US" sz="1400" b="1" dirty="0"/>
              <a:t>4. Synthesis Layer (</a:t>
            </a:r>
            <a:r>
              <a:rPr lang="en-US" sz="1400" b="1" dirty="0" err="1"/>
              <a:t>ElevenLabs</a:t>
            </a:r>
            <a:r>
              <a:rPr lang="en-US" sz="1400" b="1" dirty="0"/>
              <a:t>):</a:t>
            </a:r>
            <a:r>
              <a:rPr lang="en-US" sz="1400" dirty="0"/>
              <a:t> The "Voice Box." It converts each line of text into a high-fidelity audio fragment using specific Male/Female Voice IDs and the Multilingual v2 model.</a:t>
            </a:r>
          </a:p>
          <a:p>
            <a:pPr marL="0" indent="0">
              <a:buNone/>
            </a:pPr>
            <a:r>
              <a:rPr lang="en-US" sz="1400" b="1" dirty="0"/>
              <a:t>5. Assembly Layer (</a:t>
            </a:r>
            <a:r>
              <a:rPr lang="en-US" sz="1400" b="1" dirty="0" err="1"/>
              <a:t>Pydub</a:t>
            </a:r>
            <a:r>
              <a:rPr lang="en-US" sz="1400" b="1" dirty="0"/>
              <a:t> &amp; </a:t>
            </a:r>
            <a:r>
              <a:rPr lang="en-US" sz="1400" b="1" dirty="0" err="1"/>
              <a:t>FFmpeg</a:t>
            </a:r>
            <a:r>
              <a:rPr lang="en-US" sz="1400" b="1" dirty="0"/>
              <a:t>):</a:t>
            </a:r>
            <a:r>
              <a:rPr lang="en-US" sz="1400" dirty="0"/>
              <a:t> The "Editor." It stitches the individual audio fragments together, adds 500ms of natural silence between speakers, and exports the final MP3 file.</a:t>
            </a:r>
            <a:endParaRPr kumimoji="0" lang="en-US" altLang="en-US" sz="1400" b="0" i="0" u="none" strike="noStrike" cap="none" normalizeH="0" baseline="0" dirty="0">
              <a:ln>
                <a:noFill/>
              </a:ln>
              <a:solidFill>
                <a:schemeClr val="tx1"/>
              </a:solidFill>
              <a:effectLst/>
              <a:ea typeface="Calibri" panose="020F0502020204030204" pitchFamily="34" charset="0"/>
              <a:cs typeface="Calibri" panose="020F0502020204030204" pitchFamily="34" charset="0"/>
            </a:endParaRPr>
          </a:p>
        </p:txBody>
      </p:sp>
      <p:sp>
        <p:nvSpPr>
          <p:cNvPr id="8" name="Rectangle: Rounded Corners 7">
            <a:extLst>
              <a:ext uri="{FF2B5EF4-FFF2-40B4-BE49-F238E27FC236}">
                <a16:creationId xmlns:a16="http://schemas.microsoft.com/office/drawing/2014/main" id="{DE505FAC-FE37-4086-97E2-1FBC60235D94}"/>
              </a:ext>
            </a:extLst>
          </p:cNvPr>
          <p:cNvSpPr/>
          <p:nvPr/>
        </p:nvSpPr>
        <p:spPr>
          <a:xfrm>
            <a:off x="203887" y="3877025"/>
            <a:ext cx="2809901" cy="2774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High-Level Program Flow</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
        <p:nvSpPr>
          <p:cNvPr id="10" name="Rectangle: Rounded Corners 9">
            <a:extLst>
              <a:ext uri="{FF2B5EF4-FFF2-40B4-BE49-F238E27FC236}">
                <a16:creationId xmlns:a16="http://schemas.microsoft.com/office/drawing/2014/main" id="{C1CE664E-82ED-4612-A95E-B9D692C2C041}"/>
              </a:ext>
            </a:extLst>
          </p:cNvPr>
          <p:cNvSpPr/>
          <p:nvPr/>
        </p:nvSpPr>
        <p:spPr>
          <a:xfrm>
            <a:off x="287866" y="1168400"/>
            <a:ext cx="2302933" cy="29633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Objective</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7609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40A0DD-F1F7-4B4B-9DB8-11754C5802A1}"/>
              </a:ext>
            </a:extLst>
          </p:cNvPr>
          <p:cNvSpPr>
            <a:spLocks noGrp="1"/>
          </p:cNvSpPr>
          <p:nvPr>
            <p:ph type="body" sz="quarter" idx="10"/>
          </p:nvPr>
        </p:nvSpPr>
        <p:spPr/>
        <p:txBody>
          <a:bodyPr/>
          <a:lstStyle/>
          <a:p>
            <a:r>
              <a:rPr lang="en-IN" dirty="0"/>
              <a:t>The Synthetic Radio Host – System Architecture</a:t>
            </a:r>
          </a:p>
        </p:txBody>
      </p:sp>
      <p:sp>
        <p:nvSpPr>
          <p:cNvPr id="4" name="Slide Number Placeholder 3">
            <a:extLst>
              <a:ext uri="{FF2B5EF4-FFF2-40B4-BE49-F238E27FC236}">
                <a16:creationId xmlns:a16="http://schemas.microsoft.com/office/drawing/2014/main" id="{F024B254-065B-4CB9-8097-9B5443E04780}"/>
              </a:ext>
            </a:extLst>
          </p:cNvPr>
          <p:cNvSpPr>
            <a:spLocks noGrp="1"/>
          </p:cNvSpPr>
          <p:nvPr>
            <p:ph type="sldNum" sz="quarter" idx="15"/>
          </p:nvPr>
        </p:nvSpPr>
        <p:spPr/>
        <p:txBody>
          <a:bodyPr/>
          <a:lstStyle/>
          <a:p>
            <a:fld id="{D6A94BC8-5033-4C8B-8434-02718827CC88}" type="slidenum">
              <a:rPr lang="en-US" smtClean="0"/>
              <a:pPr/>
              <a:t>4</a:t>
            </a:fld>
            <a:endParaRPr lang="en-US" dirty="0"/>
          </a:p>
        </p:txBody>
      </p:sp>
      <p:sp>
        <p:nvSpPr>
          <p:cNvPr id="3" name="TextBox 2">
            <a:extLst>
              <a:ext uri="{FF2B5EF4-FFF2-40B4-BE49-F238E27FC236}">
                <a16:creationId xmlns:a16="http://schemas.microsoft.com/office/drawing/2014/main" id="{8ECE0314-7C66-4896-BB32-BDD28DBFEA14}"/>
              </a:ext>
            </a:extLst>
          </p:cNvPr>
          <p:cNvSpPr txBox="1"/>
          <p:nvPr/>
        </p:nvSpPr>
        <p:spPr>
          <a:xfrm>
            <a:off x="8636000" y="1337733"/>
            <a:ext cx="3480663" cy="4247317"/>
          </a:xfrm>
          <a:prstGeom prst="rect">
            <a:avLst/>
          </a:prstGeom>
          <a:noFill/>
        </p:spPr>
        <p:txBody>
          <a:bodyPr wrap="square" rtlCol="0">
            <a:spAutoFit/>
          </a:bodyPr>
          <a:lstStyle/>
          <a:p>
            <a:br>
              <a:rPr lang="en-IN" sz="1000" dirty="0">
                <a:latin typeface="Calibri" panose="020F0502020204030204" pitchFamily="34" charset="0"/>
                <a:ea typeface="Calibri" panose="020F0502020204030204" pitchFamily="34" charset="0"/>
                <a:cs typeface="Calibri" panose="020F0502020204030204" pitchFamily="34" charset="0"/>
              </a:rPr>
            </a:br>
            <a:r>
              <a:rPr lang="en-IN" sz="1000" dirty="0">
                <a:latin typeface="Calibri" panose="020F0502020204030204" pitchFamily="34" charset="0"/>
                <a:ea typeface="Calibri" panose="020F0502020204030204" pitchFamily="34" charset="0"/>
                <a:cs typeface="Calibri" panose="020F0502020204030204" pitchFamily="34" charset="0"/>
              </a:rPr>
              <a:t>Used </a:t>
            </a:r>
            <a:r>
              <a:rPr lang="en-IN" sz="1000" dirty="0" err="1">
                <a:latin typeface="Calibri" panose="020F0502020204030204" pitchFamily="34" charset="0"/>
                <a:ea typeface="Calibri" panose="020F0502020204030204" pitchFamily="34" charset="0"/>
                <a:cs typeface="Calibri" panose="020F0502020204030204" pitchFamily="34" charset="0"/>
              </a:rPr>
              <a:t>Groq</a:t>
            </a:r>
            <a:r>
              <a:rPr lang="en-IN" sz="1000" dirty="0">
                <a:latin typeface="Calibri" panose="020F0502020204030204" pitchFamily="34" charset="0"/>
                <a:ea typeface="Calibri" panose="020F0502020204030204" pitchFamily="34" charset="0"/>
                <a:cs typeface="Calibri" panose="020F0502020204030204" pitchFamily="34" charset="0"/>
              </a:rPr>
              <a:t> to create script on the basis of Wikipedia page, </a:t>
            </a:r>
            <a:r>
              <a:rPr lang="en-US" sz="1000" dirty="0" err="1">
                <a:latin typeface="Calibri" panose="020F0502020204030204" pitchFamily="34" charset="0"/>
                <a:ea typeface="Calibri" panose="020F0502020204030204" pitchFamily="34" charset="0"/>
                <a:cs typeface="Calibri" panose="020F0502020204030204" pitchFamily="34" charset="0"/>
              </a:rPr>
              <a:t>Groq</a:t>
            </a:r>
            <a:r>
              <a:rPr lang="en-US" sz="1000" dirty="0">
                <a:latin typeface="Calibri" panose="020F0502020204030204" pitchFamily="34" charset="0"/>
                <a:ea typeface="Calibri" panose="020F0502020204030204" pitchFamily="34" charset="0"/>
                <a:cs typeface="Calibri" panose="020F0502020204030204" pitchFamily="34" charset="0"/>
              </a:rPr>
              <a:t> accelerates AI inference for real-time applications like natural language processing, computer vision, and high-performance computing tasks.</a:t>
            </a:r>
            <a:endParaRPr lang="en-IN" sz="1000" dirty="0">
              <a:latin typeface="Calibri" panose="020F0502020204030204" pitchFamily="34" charset="0"/>
              <a:ea typeface="Calibri" panose="020F0502020204030204" pitchFamily="34" charset="0"/>
              <a:cs typeface="Calibri" panose="020F0502020204030204" pitchFamily="34" charset="0"/>
            </a:endParaRPr>
          </a:p>
          <a:p>
            <a:endParaRPr lang="en-IN" sz="1000" dirty="0">
              <a:latin typeface="Calibri" panose="020F0502020204030204" pitchFamily="34" charset="0"/>
              <a:ea typeface="Calibri" panose="020F0502020204030204" pitchFamily="34" charset="0"/>
              <a:cs typeface="Calibri" panose="020F0502020204030204" pitchFamily="34" charset="0"/>
            </a:endParaRPr>
          </a:p>
          <a:p>
            <a:endParaRPr lang="en-IN" sz="1000" dirty="0">
              <a:latin typeface="Calibri" panose="020F0502020204030204" pitchFamily="34" charset="0"/>
              <a:ea typeface="Calibri" panose="020F0502020204030204" pitchFamily="34" charset="0"/>
              <a:cs typeface="Calibri" panose="020F0502020204030204" pitchFamily="34" charset="0"/>
            </a:endParaRPr>
          </a:p>
          <a:p>
            <a:r>
              <a:rPr lang="en-IN" sz="1000" dirty="0">
                <a:latin typeface="Calibri" panose="020F0502020204030204" pitchFamily="34" charset="0"/>
                <a:ea typeface="Calibri" panose="020F0502020204030204" pitchFamily="34" charset="0"/>
                <a:cs typeface="Calibri" panose="020F0502020204030204" pitchFamily="34" charset="0"/>
              </a:rPr>
              <a:t># --- 3. INTELLIGENCE (Script Generation) ---</a:t>
            </a:r>
          </a:p>
          <a:p>
            <a:r>
              <a:rPr lang="en-IN" sz="1000" dirty="0">
                <a:latin typeface="Calibri" panose="020F0502020204030204" pitchFamily="34" charset="0"/>
                <a:ea typeface="Calibri" panose="020F0502020204030204" pitchFamily="34" charset="0"/>
                <a:cs typeface="Calibri" panose="020F0502020204030204" pitchFamily="34" charset="0"/>
              </a:rPr>
              <a:t>def </a:t>
            </a:r>
            <a:r>
              <a:rPr lang="en-IN" sz="1000" dirty="0" err="1">
                <a:latin typeface="Calibri" panose="020F0502020204030204" pitchFamily="34" charset="0"/>
                <a:ea typeface="Calibri" panose="020F0502020204030204" pitchFamily="34" charset="0"/>
                <a:cs typeface="Calibri" panose="020F0502020204030204" pitchFamily="34" charset="0"/>
              </a:rPr>
              <a:t>generate_hinglish_script</a:t>
            </a:r>
            <a:r>
              <a:rPr lang="en-IN" sz="1000" dirty="0">
                <a:latin typeface="Calibri" panose="020F0502020204030204" pitchFamily="34" charset="0"/>
                <a:ea typeface="Calibri" panose="020F0502020204030204" pitchFamily="34" charset="0"/>
                <a:cs typeface="Calibri" panose="020F0502020204030204" pitchFamily="34" charset="0"/>
              </a:rPr>
              <a:t>(context):</a:t>
            </a:r>
          </a:p>
          <a:p>
            <a:r>
              <a:rPr lang="en-IN" sz="1000" dirty="0">
                <a:latin typeface="Calibri" panose="020F0502020204030204" pitchFamily="34" charset="0"/>
                <a:ea typeface="Calibri" panose="020F0502020204030204" pitchFamily="34" charset="0"/>
                <a:cs typeface="Calibri" panose="020F0502020204030204" pitchFamily="34" charset="0"/>
              </a:rPr>
              <a:t>    print("Generating </a:t>
            </a:r>
            <a:r>
              <a:rPr lang="en-IN" sz="1000" dirty="0" err="1">
                <a:latin typeface="Calibri" panose="020F0502020204030204" pitchFamily="34" charset="0"/>
                <a:ea typeface="Calibri" panose="020F0502020204030204" pitchFamily="34" charset="0"/>
                <a:cs typeface="Calibri" panose="020F0502020204030204" pitchFamily="34" charset="0"/>
              </a:rPr>
              <a:t>hinglish</a:t>
            </a:r>
            <a:r>
              <a:rPr lang="en-IN" sz="1000" dirty="0">
                <a:latin typeface="Calibri" panose="020F0502020204030204" pitchFamily="34" charset="0"/>
                <a:ea typeface="Calibri" panose="020F0502020204030204" pitchFamily="34" charset="0"/>
                <a:cs typeface="Calibri" panose="020F0502020204030204" pitchFamily="34" charset="0"/>
              </a:rPr>
              <a:t> script via </a:t>
            </a:r>
            <a:r>
              <a:rPr lang="en-IN" sz="1000" dirty="0" err="1">
                <a:latin typeface="Calibri" panose="020F0502020204030204" pitchFamily="34" charset="0"/>
                <a:ea typeface="Calibri" panose="020F0502020204030204" pitchFamily="34" charset="0"/>
                <a:cs typeface="Calibri" panose="020F0502020204030204" pitchFamily="34" charset="0"/>
              </a:rPr>
              <a:t>Groq</a:t>
            </a:r>
            <a:r>
              <a:rPr lang="en-IN" sz="1000" dirty="0">
                <a:latin typeface="Calibri" panose="020F0502020204030204" pitchFamily="34" charset="0"/>
                <a:ea typeface="Calibri" panose="020F0502020204030204" pitchFamily="34" charset="0"/>
                <a:cs typeface="Calibri" panose="020F0502020204030204" pitchFamily="34" charset="0"/>
              </a:rPr>
              <a:t>...")</a:t>
            </a:r>
          </a:p>
          <a:p>
            <a:r>
              <a:rPr lang="en-IN" sz="1000" dirty="0">
                <a:latin typeface="Calibri" panose="020F0502020204030204" pitchFamily="34" charset="0"/>
                <a:ea typeface="Calibri" panose="020F0502020204030204" pitchFamily="34" charset="0"/>
                <a:cs typeface="Calibri" panose="020F0502020204030204" pitchFamily="34" charset="0"/>
              </a:rPr>
              <a:t>    prompt = f"""</a:t>
            </a:r>
          </a:p>
          <a:p>
            <a:r>
              <a:rPr lang="en-IN" sz="1000" dirty="0">
                <a:latin typeface="Calibri" panose="020F0502020204030204" pitchFamily="34" charset="0"/>
                <a:ea typeface="Calibri" panose="020F0502020204030204" pitchFamily="34" charset="0"/>
                <a:cs typeface="Calibri" panose="020F0502020204030204" pitchFamily="34" charset="0"/>
              </a:rPr>
              <a:t>    Context Data: {context}</a:t>
            </a:r>
          </a:p>
          <a:p>
            <a:r>
              <a:rPr lang="en-IN" sz="1000" dirty="0">
                <a:latin typeface="Calibri" panose="020F0502020204030204" pitchFamily="34" charset="0"/>
                <a:ea typeface="Calibri" panose="020F0502020204030204" pitchFamily="34" charset="0"/>
                <a:cs typeface="Calibri" panose="020F0502020204030204" pitchFamily="34" charset="0"/>
              </a:rPr>
              <a:t>    Task: Write a natural 2-minute Hinglish conversation between RAJ and MEENA.</a:t>
            </a:r>
          </a:p>
          <a:p>
            <a:r>
              <a:rPr lang="en-IN" sz="1000" dirty="0">
                <a:latin typeface="Calibri" panose="020F0502020204030204" pitchFamily="34" charset="0"/>
                <a:ea typeface="Calibri" panose="020F0502020204030204" pitchFamily="34" charset="0"/>
                <a:cs typeface="Calibri" panose="020F0502020204030204" pitchFamily="34" charset="0"/>
              </a:rPr>
              <a:t>    Style: Use 'Mumbai' Hinglish. Mix Hindi and English naturally. Keep 50% English and 50% Telugu.</a:t>
            </a:r>
          </a:p>
          <a:p>
            <a:r>
              <a:rPr lang="en-IN" sz="1000" dirty="0">
                <a:latin typeface="Calibri" panose="020F0502020204030204" pitchFamily="34" charset="0"/>
                <a:ea typeface="Calibri" panose="020F0502020204030204" pitchFamily="34" charset="0"/>
                <a:cs typeface="Calibri" panose="020F0502020204030204" pitchFamily="34" charset="0"/>
              </a:rPr>
              <a:t>    Format:</a:t>
            </a:r>
          </a:p>
          <a:p>
            <a:r>
              <a:rPr lang="en-IN" sz="1000" dirty="0">
                <a:latin typeface="Calibri" panose="020F0502020204030204" pitchFamily="34" charset="0"/>
                <a:ea typeface="Calibri" panose="020F0502020204030204" pitchFamily="34" charset="0"/>
                <a:cs typeface="Calibri" panose="020F0502020204030204" pitchFamily="34" charset="0"/>
              </a:rPr>
              <a:t>    Raj: [dialogue]</a:t>
            </a:r>
          </a:p>
          <a:p>
            <a:r>
              <a:rPr lang="en-IN" sz="1000" dirty="0">
                <a:latin typeface="Calibri" panose="020F0502020204030204" pitchFamily="34" charset="0"/>
                <a:ea typeface="Calibri" panose="020F0502020204030204" pitchFamily="34" charset="0"/>
                <a:cs typeface="Calibri" panose="020F0502020204030204" pitchFamily="34" charset="0"/>
              </a:rPr>
              <a:t>    Meena: [dialogue]</a:t>
            </a:r>
          </a:p>
          <a:p>
            <a:r>
              <a:rPr lang="en-IN" sz="1000" dirty="0">
                <a:latin typeface="Calibri" panose="020F0502020204030204" pitchFamily="34" charset="0"/>
                <a:ea typeface="Calibri" panose="020F0502020204030204" pitchFamily="34" charset="0"/>
                <a:cs typeface="Calibri" panose="020F0502020204030204" pitchFamily="34" charset="0"/>
              </a:rPr>
              <a:t>    """</a:t>
            </a:r>
          </a:p>
          <a:p>
            <a:r>
              <a:rPr lang="en-IN" sz="1000" dirty="0">
                <a:latin typeface="Calibri" panose="020F0502020204030204" pitchFamily="34" charset="0"/>
                <a:ea typeface="Calibri" panose="020F0502020204030204" pitchFamily="34" charset="0"/>
                <a:cs typeface="Calibri" panose="020F0502020204030204" pitchFamily="34" charset="0"/>
              </a:rPr>
              <a:t>    </a:t>
            </a:r>
          </a:p>
          <a:p>
            <a:r>
              <a:rPr lang="en-IN" sz="1000" dirty="0">
                <a:latin typeface="Calibri" panose="020F0502020204030204" pitchFamily="34" charset="0"/>
                <a:ea typeface="Calibri" panose="020F0502020204030204" pitchFamily="34" charset="0"/>
                <a:cs typeface="Calibri" panose="020F0502020204030204" pitchFamily="34" charset="0"/>
              </a:rPr>
              <a:t>    response = </a:t>
            </a:r>
            <a:r>
              <a:rPr lang="en-IN" sz="1000" dirty="0" err="1">
                <a:latin typeface="Calibri" panose="020F0502020204030204" pitchFamily="34" charset="0"/>
                <a:ea typeface="Calibri" panose="020F0502020204030204" pitchFamily="34" charset="0"/>
                <a:cs typeface="Calibri" panose="020F0502020204030204" pitchFamily="34" charset="0"/>
              </a:rPr>
              <a:t>client_groq.chat.completions.create</a:t>
            </a:r>
            <a:r>
              <a:rPr lang="en-IN" sz="1000" dirty="0">
                <a:latin typeface="Calibri" panose="020F0502020204030204" pitchFamily="34" charset="0"/>
                <a:ea typeface="Calibri" panose="020F0502020204030204" pitchFamily="34" charset="0"/>
                <a:cs typeface="Calibri" panose="020F0502020204030204" pitchFamily="34" charset="0"/>
              </a:rPr>
              <a:t>(</a:t>
            </a:r>
          </a:p>
          <a:p>
            <a:r>
              <a:rPr lang="en-IN" sz="1000" dirty="0">
                <a:latin typeface="Calibri" panose="020F0502020204030204" pitchFamily="34" charset="0"/>
                <a:ea typeface="Calibri" panose="020F0502020204030204" pitchFamily="34" charset="0"/>
                <a:cs typeface="Calibri" panose="020F0502020204030204" pitchFamily="34" charset="0"/>
              </a:rPr>
              <a:t>        messages=[{"role": "user", "content": prompt}],</a:t>
            </a:r>
          </a:p>
          <a:p>
            <a:r>
              <a:rPr lang="en-IN" sz="1000" dirty="0">
                <a:latin typeface="Calibri" panose="020F0502020204030204" pitchFamily="34" charset="0"/>
                <a:ea typeface="Calibri" panose="020F0502020204030204" pitchFamily="34" charset="0"/>
                <a:cs typeface="Calibri" panose="020F0502020204030204" pitchFamily="34" charset="0"/>
              </a:rPr>
              <a:t>        model="llama-3.3-70b-versatile",</a:t>
            </a:r>
          </a:p>
          <a:p>
            <a:r>
              <a:rPr lang="en-IN" sz="1000" dirty="0">
                <a:latin typeface="Calibri" panose="020F0502020204030204" pitchFamily="34" charset="0"/>
                <a:ea typeface="Calibri" panose="020F0502020204030204" pitchFamily="34" charset="0"/>
                <a:cs typeface="Calibri" panose="020F0502020204030204" pitchFamily="34" charset="0"/>
              </a:rPr>
              <a:t>    )</a:t>
            </a:r>
          </a:p>
          <a:p>
            <a:r>
              <a:rPr lang="en-IN" sz="1000" dirty="0">
                <a:latin typeface="Calibri" panose="020F0502020204030204" pitchFamily="34" charset="0"/>
                <a:ea typeface="Calibri" panose="020F0502020204030204" pitchFamily="34" charset="0"/>
                <a:cs typeface="Calibri" panose="020F0502020204030204" pitchFamily="34" charset="0"/>
              </a:rPr>
              <a:t>    return </a:t>
            </a:r>
            <a:r>
              <a:rPr lang="en-IN" sz="1000" dirty="0" err="1">
                <a:latin typeface="Calibri" panose="020F0502020204030204" pitchFamily="34" charset="0"/>
                <a:ea typeface="Calibri" panose="020F0502020204030204" pitchFamily="34" charset="0"/>
                <a:cs typeface="Calibri" panose="020F0502020204030204" pitchFamily="34" charset="0"/>
              </a:rPr>
              <a:t>response.choices</a:t>
            </a:r>
            <a:r>
              <a:rPr lang="en-IN" sz="1000" dirty="0">
                <a:latin typeface="Calibri" panose="020F0502020204030204" pitchFamily="34" charset="0"/>
                <a:ea typeface="Calibri" panose="020F0502020204030204" pitchFamily="34" charset="0"/>
                <a:cs typeface="Calibri" panose="020F0502020204030204" pitchFamily="34" charset="0"/>
              </a:rPr>
              <a:t>[0].</a:t>
            </a:r>
            <a:r>
              <a:rPr lang="en-IN" sz="1000" dirty="0" err="1">
                <a:latin typeface="Calibri" panose="020F0502020204030204" pitchFamily="34" charset="0"/>
                <a:ea typeface="Calibri" panose="020F0502020204030204" pitchFamily="34" charset="0"/>
                <a:cs typeface="Calibri" panose="020F0502020204030204" pitchFamily="34" charset="0"/>
              </a:rPr>
              <a:t>message.content</a:t>
            </a:r>
            <a:endParaRPr lang="en-IN" sz="1000" dirty="0">
              <a:latin typeface="Calibri" panose="020F0502020204030204" pitchFamily="34" charset="0"/>
              <a:ea typeface="Calibri" panose="020F0502020204030204" pitchFamily="34" charset="0"/>
              <a:cs typeface="Calibri" panose="020F0502020204030204" pitchFamily="34" charset="0"/>
            </a:endParaRPr>
          </a:p>
          <a:p>
            <a:endParaRPr lang="en-IN" sz="1000" dirty="0">
              <a:latin typeface="Calibri" panose="020F0502020204030204" pitchFamily="34" charset="0"/>
              <a:ea typeface="Calibri" panose="020F0502020204030204" pitchFamily="34" charset="0"/>
              <a:cs typeface="Calibri" panose="020F0502020204030204" pitchFamily="34" charset="0"/>
            </a:endParaRPr>
          </a:p>
        </p:txBody>
      </p:sp>
      <p:grpSp>
        <p:nvGrpSpPr>
          <p:cNvPr id="9" name="Group 8">
            <a:extLst>
              <a:ext uri="{FF2B5EF4-FFF2-40B4-BE49-F238E27FC236}">
                <a16:creationId xmlns:a16="http://schemas.microsoft.com/office/drawing/2014/main" id="{6DF09EE0-ED4C-4BEC-9A22-E10EE1AA6EEB}"/>
              </a:ext>
            </a:extLst>
          </p:cNvPr>
          <p:cNvGrpSpPr/>
          <p:nvPr/>
        </p:nvGrpSpPr>
        <p:grpSpPr>
          <a:xfrm>
            <a:off x="177800" y="1015470"/>
            <a:ext cx="8068733" cy="5572125"/>
            <a:chOff x="177800" y="1015470"/>
            <a:chExt cx="8068733" cy="5572125"/>
          </a:xfrm>
        </p:grpSpPr>
        <p:pic>
          <p:nvPicPr>
            <p:cNvPr id="5" name="Picture 4">
              <a:extLst>
                <a:ext uri="{FF2B5EF4-FFF2-40B4-BE49-F238E27FC236}">
                  <a16:creationId xmlns:a16="http://schemas.microsoft.com/office/drawing/2014/main" id="{F59C49E1-A70B-4B1A-8603-3AC92BF06A08}"/>
                </a:ext>
              </a:extLst>
            </p:cNvPr>
            <p:cNvPicPr>
              <a:picLocks noChangeAspect="1"/>
            </p:cNvPicPr>
            <p:nvPr/>
          </p:nvPicPr>
          <p:blipFill>
            <a:blip r:embed="rId2"/>
            <a:stretch>
              <a:fillRect/>
            </a:stretch>
          </p:blipFill>
          <p:spPr>
            <a:xfrm>
              <a:off x="177800" y="1015470"/>
              <a:ext cx="8068733" cy="5572125"/>
            </a:xfrm>
            <a:prstGeom prst="rect">
              <a:avLst/>
            </a:prstGeom>
          </p:spPr>
        </p:pic>
        <p:sp>
          <p:nvSpPr>
            <p:cNvPr id="7" name="Rectangle 6">
              <a:extLst>
                <a:ext uri="{FF2B5EF4-FFF2-40B4-BE49-F238E27FC236}">
                  <a16:creationId xmlns:a16="http://schemas.microsoft.com/office/drawing/2014/main" id="{4D8DC3B2-D0B9-4A05-88EF-519ED624B9A0}"/>
                </a:ext>
              </a:extLst>
            </p:cNvPr>
            <p:cNvSpPr/>
            <p:nvPr/>
          </p:nvSpPr>
          <p:spPr>
            <a:xfrm>
              <a:off x="7653867" y="5816600"/>
              <a:ext cx="448733" cy="67627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6F6D4431-2630-488E-AE2D-4CB9176ACC4F}"/>
                </a:ext>
              </a:extLst>
            </p:cNvPr>
            <p:cNvSpPr/>
            <p:nvPr/>
          </p:nvSpPr>
          <p:spPr>
            <a:xfrm>
              <a:off x="3412067" y="1126067"/>
              <a:ext cx="1964266" cy="39793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22240561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B4A7AD-A0A3-4260-98A9-9ECA76EB4F19}"/>
              </a:ext>
            </a:extLst>
          </p:cNvPr>
          <p:cNvSpPr>
            <a:spLocks noGrp="1"/>
          </p:cNvSpPr>
          <p:nvPr>
            <p:ph type="body" sz="quarter" idx="10"/>
          </p:nvPr>
        </p:nvSpPr>
        <p:spPr/>
        <p:txBody>
          <a:bodyPr>
            <a:normAutofit/>
          </a:bodyPr>
          <a:lstStyle/>
          <a:p>
            <a:r>
              <a:rPr lang="en-US" dirty="0"/>
              <a:t>Features &amp; Deliverables</a:t>
            </a:r>
            <a:endParaRPr lang="en-IN" dirty="0"/>
          </a:p>
        </p:txBody>
      </p:sp>
      <p:sp>
        <p:nvSpPr>
          <p:cNvPr id="4" name="Slide Number Placeholder 3">
            <a:extLst>
              <a:ext uri="{FF2B5EF4-FFF2-40B4-BE49-F238E27FC236}">
                <a16:creationId xmlns:a16="http://schemas.microsoft.com/office/drawing/2014/main" id="{211A0831-BB72-4454-8116-A49D45F6A76E}"/>
              </a:ext>
            </a:extLst>
          </p:cNvPr>
          <p:cNvSpPr>
            <a:spLocks noGrp="1"/>
          </p:cNvSpPr>
          <p:nvPr>
            <p:ph type="sldNum" sz="quarter" idx="15"/>
          </p:nvPr>
        </p:nvSpPr>
        <p:spPr/>
        <p:txBody>
          <a:bodyPr/>
          <a:lstStyle/>
          <a:p>
            <a:fld id="{D6A94BC8-5033-4C8B-8434-02718827CC88}" type="slidenum">
              <a:rPr lang="en-US" smtClean="0"/>
              <a:pPr/>
              <a:t>5</a:t>
            </a:fld>
            <a:endParaRPr lang="en-US" dirty="0"/>
          </a:p>
        </p:txBody>
      </p:sp>
      <p:graphicFrame>
        <p:nvGraphicFramePr>
          <p:cNvPr id="3" name="Table 2">
            <a:extLst>
              <a:ext uri="{FF2B5EF4-FFF2-40B4-BE49-F238E27FC236}">
                <a16:creationId xmlns:a16="http://schemas.microsoft.com/office/drawing/2014/main" id="{ECF3C12B-77AC-49D6-B782-2C98F06C5B2D}"/>
              </a:ext>
            </a:extLst>
          </p:cNvPr>
          <p:cNvGraphicFramePr>
            <a:graphicFrameLocks noGrp="1"/>
          </p:cNvGraphicFramePr>
          <p:nvPr>
            <p:extLst>
              <p:ext uri="{D42A27DB-BD31-4B8C-83A1-F6EECF244321}">
                <p14:modId xmlns:p14="http://schemas.microsoft.com/office/powerpoint/2010/main" val="1523892845"/>
              </p:ext>
            </p:extLst>
          </p:nvPr>
        </p:nvGraphicFramePr>
        <p:xfrm>
          <a:off x="1517780" y="1112830"/>
          <a:ext cx="9361714" cy="1828800"/>
        </p:xfrm>
        <a:graphic>
          <a:graphicData uri="http://schemas.openxmlformats.org/drawingml/2006/table">
            <a:tbl>
              <a:tblPr>
                <a:tableStyleId>{69CF1AB2-1976-4502-BF36-3FF5EA218861}</a:tableStyleId>
              </a:tblPr>
              <a:tblGrid>
                <a:gridCol w="1769916">
                  <a:extLst>
                    <a:ext uri="{9D8B030D-6E8A-4147-A177-3AD203B41FA5}">
                      <a16:colId xmlns:a16="http://schemas.microsoft.com/office/drawing/2014/main" val="1621084164"/>
                    </a:ext>
                  </a:extLst>
                </a:gridCol>
                <a:gridCol w="2794185">
                  <a:extLst>
                    <a:ext uri="{9D8B030D-6E8A-4147-A177-3AD203B41FA5}">
                      <a16:colId xmlns:a16="http://schemas.microsoft.com/office/drawing/2014/main" val="2121183957"/>
                    </a:ext>
                  </a:extLst>
                </a:gridCol>
                <a:gridCol w="4797613">
                  <a:extLst>
                    <a:ext uri="{9D8B030D-6E8A-4147-A177-3AD203B41FA5}">
                      <a16:colId xmlns:a16="http://schemas.microsoft.com/office/drawing/2014/main" val="2724285481"/>
                    </a:ext>
                  </a:extLst>
                </a:gridCol>
              </a:tblGrid>
              <a:tr h="0">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Feature</a:t>
                      </a:r>
                    </a:p>
                  </a:txBody>
                  <a:tcPr marL="114300" marR="114300" marT="76200" marB="76200"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Technical Implementation</a:t>
                      </a:r>
                    </a:p>
                  </a:txBody>
                  <a:tcPr marL="114300" marR="114300" marT="76200" marB="76200"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User Benefit</a:t>
                      </a:r>
                    </a:p>
                  </a:txBody>
                  <a:tcPr marL="114300" marR="114300" marT="76200" marB="76200" anchor="ctr">
                    <a:solidFill>
                      <a:schemeClr val="accent1"/>
                    </a:solidFill>
                  </a:tcPr>
                </a:tc>
                <a:extLst>
                  <a:ext uri="{0D108BD9-81ED-4DB2-BD59-A6C34878D82A}">
                    <a16:rowId xmlns:a16="http://schemas.microsoft.com/office/drawing/2014/main" val="4073747410"/>
                  </a:ext>
                </a:extLst>
              </a:tr>
              <a:tr h="0">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Authenticity</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Code-Switching Prompting</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Sounds like a real Indian podcast.</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364669015"/>
                  </a:ext>
                </a:extLst>
              </a:tr>
              <a:tr h="0">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Modularity</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Decoupled API Layers</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Easy to swap Gemini for </a:t>
                      </a:r>
                      <a:r>
                        <a:rPr lang="en-US" sz="1400" dirty="0" err="1">
                          <a:effectLst/>
                          <a:latin typeface="Calibri" panose="020F0502020204030204" pitchFamily="34" charset="0"/>
                          <a:ea typeface="Calibri" panose="020F0502020204030204" pitchFamily="34" charset="0"/>
                          <a:cs typeface="Calibri" panose="020F0502020204030204" pitchFamily="34" charset="0"/>
                        </a:rPr>
                        <a:t>Groq</a:t>
                      </a:r>
                      <a:r>
                        <a:rPr lang="en-US" sz="1400" dirty="0">
                          <a:effectLst/>
                          <a:latin typeface="Calibri" panose="020F0502020204030204" pitchFamily="34" charset="0"/>
                          <a:ea typeface="Calibri" panose="020F0502020204030204" pitchFamily="34" charset="0"/>
                          <a:cs typeface="Calibri" panose="020F0502020204030204" pitchFamily="34" charset="0"/>
                        </a:rPr>
                        <a:t> or </a:t>
                      </a:r>
                      <a:r>
                        <a:rPr lang="en-US" sz="1400" dirty="0" err="1">
                          <a:effectLst/>
                          <a:latin typeface="Calibri" panose="020F0502020204030204" pitchFamily="34" charset="0"/>
                          <a:ea typeface="Calibri" panose="020F0502020204030204" pitchFamily="34" charset="0"/>
                          <a:cs typeface="Calibri" panose="020F0502020204030204" pitchFamily="34" charset="0"/>
                        </a:rPr>
                        <a:t>OpenAI</a:t>
                      </a:r>
                      <a:r>
                        <a:rPr lang="en-US" sz="1400" dirty="0">
                          <a:effectLst/>
                          <a:latin typeface="Calibri" panose="020F0502020204030204" pitchFamily="34" charset="0"/>
                          <a:ea typeface="Calibri" panose="020F0502020204030204" pitchFamily="34" charset="0"/>
                          <a:cs typeface="Calibri" panose="020F0502020204030204" pitchFamily="34" charset="0"/>
                        </a:rPr>
                        <a:t>.</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2051710164"/>
                  </a:ext>
                </a:extLst>
              </a:tr>
              <a:tr h="0">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Human-like Flow</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500ms Inter-line Silences</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Removes the robotic, continuous drone.</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54727696"/>
                  </a:ext>
                </a:extLst>
              </a:tr>
              <a:tr h="0">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Scalability</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Python-based Automation</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Can generate 100 podcasts as easily as one.</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1022999761"/>
                  </a:ext>
                </a:extLst>
              </a:tr>
            </a:tbl>
          </a:graphicData>
        </a:graphic>
      </p:graphicFrame>
      <p:graphicFrame>
        <p:nvGraphicFramePr>
          <p:cNvPr id="5" name="Table 4">
            <a:extLst>
              <a:ext uri="{FF2B5EF4-FFF2-40B4-BE49-F238E27FC236}">
                <a16:creationId xmlns:a16="http://schemas.microsoft.com/office/drawing/2014/main" id="{AAE05368-26D1-41B4-9B0B-31A934B32CFB}"/>
              </a:ext>
            </a:extLst>
          </p:cNvPr>
          <p:cNvGraphicFramePr>
            <a:graphicFrameLocks noGrp="1"/>
          </p:cNvGraphicFramePr>
          <p:nvPr>
            <p:extLst>
              <p:ext uri="{D42A27DB-BD31-4B8C-83A1-F6EECF244321}">
                <p14:modId xmlns:p14="http://schemas.microsoft.com/office/powerpoint/2010/main" val="3472126594"/>
              </p:ext>
            </p:extLst>
          </p:nvPr>
        </p:nvGraphicFramePr>
        <p:xfrm>
          <a:off x="220824" y="4332600"/>
          <a:ext cx="10972800" cy="1828800"/>
        </p:xfrm>
        <a:graphic>
          <a:graphicData uri="http://schemas.openxmlformats.org/drawingml/2006/table">
            <a:tbl>
              <a:tblPr>
                <a:tableStyleId>{69CF1AB2-1976-4502-BF36-3FF5EA218861}</a:tableStyleId>
              </a:tblPr>
              <a:tblGrid>
                <a:gridCol w="2382417">
                  <a:extLst>
                    <a:ext uri="{9D8B030D-6E8A-4147-A177-3AD203B41FA5}">
                      <a16:colId xmlns:a16="http://schemas.microsoft.com/office/drawing/2014/main" val="3624470269"/>
                    </a:ext>
                  </a:extLst>
                </a:gridCol>
                <a:gridCol w="3405673">
                  <a:extLst>
                    <a:ext uri="{9D8B030D-6E8A-4147-A177-3AD203B41FA5}">
                      <a16:colId xmlns:a16="http://schemas.microsoft.com/office/drawing/2014/main" val="4082410795"/>
                    </a:ext>
                  </a:extLst>
                </a:gridCol>
                <a:gridCol w="5184710">
                  <a:extLst>
                    <a:ext uri="{9D8B030D-6E8A-4147-A177-3AD203B41FA5}">
                      <a16:colId xmlns:a16="http://schemas.microsoft.com/office/drawing/2014/main" val="385507261"/>
                    </a:ext>
                  </a:extLst>
                </a:gridCol>
              </a:tblGrid>
              <a:tr h="0">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Category</a:t>
                      </a:r>
                    </a:p>
                  </a:txBody>
                  <a:tcPr marL="114300" marR="114300" marT="76200" marB="76200"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Deliverable Item</a:t>
                      </a:r>
                    </a:p>
                  </a:txBody>
                  <a:tcPr marL="114300" marR="114300" marT="76200" marB="76200"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Purpose</a:t>
                      </a:r>
                    </a:p>
                  </a:txBody>
                  <a:tcPr marL="114300" marR="114300" marT="76200" marB="76200" anchor="ctr">
                    <a:solidFill>
                      <a:schemeClr val="accent1"/>
                    </a:solidFill>
                  </a:tcPr>
                </a:tc>
                <a:extLst>
                  <a:ext uri="{0D108BD9-81ED-4DB2-BD59-A6C34878D82A}">
                    <a16:rowId xmlns:a16="http://schemas.microsoft.com/office/drawing/2014/main" val="189173429"/>
                  </a:ext>
                </a:extLst>
              </a:tr>
              <a:tr h="0">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Media</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final_multi_voice_podcast.mp3</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The final user-facing product.</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1497109462"/>
                  </a:ext>
                </a:extLst>
              </a:tr>
              <a:tr h="0">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Code</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Python Source Code</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Demonstrates technical implementation and modularity.</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3161697977"/>
                  </a:ext>
                </a:extLst>
              </a:tr>
              <a:tr h="0">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Logic</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Script Text File</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Verifies the quality of the Hinglish generation.</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1460444313"/>
                  </a:ext>
                </a:extLst>
              </a:tr>
              <a:tr h="0">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Architecture</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Architecture Diagram</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Explains the "How" for technical stakeholders.</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1141104636"/>
                  </a:ext>
                </a:extLst>
              </a:tr>
            </a:tbl>
          </a:graphicData>
        </a:graphic>
      </p:graphicFrame>
      <p:sp>
        <p:nvSpPr>
          <p:cNvPr id="6" name="Rectangle 5">
            <a:extLst>
              <a:ext uri="{FF2B5EF4-FFF2-40B4-BE49-F238E27FC236}">
                <a16:creationId xmlns:a16="http://schemas.microsoft.com/office/drawing/2014/main" id="{9805E53F-44B5-4800-9245-E5185D9DA027}"/>
              </a:ext>
            </a:extLst>
          </p:cNvPr>
          <p:cNvSpPr/>
          <p:nvPr/>
        </p:nvSpPr>
        <p:spPr>
          <a:xfrm>
            <a:off x="2726957" y="6369764"/>
            <a:ext cx="8339667" cy="553998"/>
          </a:xfrm>
          <a:prstGeom prst="rect">
            <a:avLst/>
          </a:prstGeom>
        </p:spPr>
        <p:txBody>
          <a:bodyPr wrap="square">
            <a:spAutoFit/>
          </a:bodyPr>
          <a:lstStyle/>
          <a:p>
            <a:r>
              <a:rPr lang="en-IN" sz="1000" dirty="0">
                <a:latin typeface="Calibri" panose="020F0502020204030204" pitchFamily="34" charset="0"/>
                <a:ea typeface="Calibri" panose="020F0502020204030204" pitchFamily="34" charset="0"/>
                <a:cs typeface="Calibri" panose="020F0502020204030204" pitchFamily="34" charset="0"/>
                <a:hlinkClick r:id="rId4"/>
              </a:rPr>
              <a:t>https://colab.research.google.com/gist/raj-aws/dc8334ff949d423bed0e57fd168ba0e2/pymain.ipynb#scrollTo=bd108afc</a:t>
            </a:r>
            <a:endParaRPr lang="en-IN" sz="1000" dirty="0">
              <a:latin typeface="Calibri" panose="020F0502020204030204" pitchFamily="34" charset="0"/>
              <a:ea typeface="Calibri" panose="020F0502020204030204" pitchFamily="34" charset="0"/>
              <a:cs typeface="Calibri" panose="020F0502020204030204" pitchFamily="34" charset="0"/>
            </a:endParaRPr>
          </a:p>
          <a:p>
            <a:endParaRPr lang="en-IN" sz="1000" dirty="0">
              <a:latin typeface="Calibri" panose="020F0502020204030204" pitchFamily="34" charset="0"/>
              <a:ea typeface="Calibri" panose="020F0502020204030204" pitchFamily="34" charset="0"/>
              <a:cs typeface="Calibri" panose="020F0502020204030204" pitchFamily="34" charset="0"/>
            </a:endParaRPr>
          </a:p>
          <a:p>
            <a:endParaRPr lang="en-IN" sz="1000" dirty="0">
              <a:latin typeface="Calibri" panose="020F0502020204030204" pitchFamily="34" charset="0"/>
              <a:ea typeface="Calibri" panose="020F0502020204030204" pitchFamily="34" charset="0"/>
              <a:cs typeface="Calibri" panose="020F0502020204030204" pitchFamily="34" charset="0"/>
            </a:endParaRPr>
          </a:p>
        </p:txBody>
      </p:sp>
      <p:pic>
        <p:nvPicPr>
          <p:cNvPr id="7" name="local_podcast_output1">
            <a:hlinkClick r:id="" action="ppaction://media"/>
            <a:extLst>
              <a:ext uri="{FF2B5EF4-FFF2-40B4-BE49-F238E27FC236}">
                <a16:creationId xmlns:a16="http://schemas.microsoft.com/office/drawing/2014/main" id="{9689DB1B-D262-4536-AA28-5623F6052F1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699096" y="6248400"/>
            <a:ext cx="609600" cy="609600"/>
          </a:xfrm>
          <a:prstGeom prst="rect">
            <a:avLst/>
          </a:prstGeom>
        </p:spPr>
      </p:pic>
      <p:sp>
        <p:nvSpPr>
          <p:cNvPr id="10" name="Rectangle: Rounded Corners 9">
            <a:extLst>
              <a:ext uri="{FF2B5EF4-FFF2-40B4-BE49-F238E27FC236}">
                <a16:creationId xmlns:a16="http://schemas.microsoft.com/office/drawing/2014/main" id="{10195EE2-9992-43E9-AC13-44B2E82E557C}"/>
              </a:ext>
            </a:extLst>
          </p:cNvPr>
          <p:cNvSpPr/>
          <p:nvPr/>
        </p:nvSpPr>
        <p:spPr>
          <a:xfrm>
            <a:off x="220824" y="4068541"/>
            <a:ext cx="2302933" cy="2640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Deliverables</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94440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304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FEBC5E1-19AA-449A-A6F4-AA374102AA78}"/>
              </a:ext>
            </a:extLst>
          </p:cNvPr>
          <p:cNvSpPr>
            <a:spLocks noGrp="1"/>
          </p:cNvSpPr>
          <p:nvPr>
            <p:ph type="body" sz="quarter" idx="10"/>
          </p:nvPr>
        </p:nvSpPr>
        <p:spPr/>
        <p:txBody>
          <a:bodyPr/>
          <a:lstStyle/>
          <a:p>
            <a:r>
              <a:rPr lang="en-IN" dirty="0"/>
              <a:t>The Financial Detective</a:t>
            </a:r>
          </a:p>
        </p:txBody>
      </p:sp>
      <p:sp>
        <p:nvSpPr>
          <p:cNvPr id="4" name="Slide Number Placeholder 3">
            <a:extLst>
              <a:ext uri="{FF2B5EF4-FFF2-40B4-BE49-F238E27FC236}">
                <a16:creationId xmlns:a16="http://schemas.microsoft.com/office/drawing/2014/main" id="{D82B901C-F229-44A4-A8BF-3DDF13A497EE}"/>
              </a:ext>
            </a:extLst>
          </p:cNvPr>
          <p:cNvSpPr>
            <a:spLocks noGrp="1"/>
          </p:cNvSpPr>
          <p:nvPr>
            <p:ph type="sldNum" sz="quarter" idx="15"/>
          </p:nvPr>
        </p:nvSpPr>
        <p:spPr/>
        <p:txBody>
          <a:bodyPr/>
          <a:lstStyle/>
          <a:p>
            <a:fld id="{D6A94BC8-5033-4C8B-8434-02718827CC88}" type="slidenum">
              <a:rPr lang="en-US" smtClean="0"/>
              <a:pPr/>
              <a:t>6</a:t>
            </a:fld>
            <a:endParaRPr lang="en-US" dirty="0"/>
          </a:p>
        </p:txBody>
      </p:sp>
      <p:sp>
        <p:nvSpPr>
          <p:cNvPr id="6" name="TextBox 5">
            <a:extLst>
              <a:ext uri="{FF2B5EF4-FFF2-40B4-BE49-F238E27FC236}">
                <a16:creationId xmlns:a16="http://schemas.microsoft.com/office/drawing/2014/main" id="{8EEF6031-93DF-4E95-95BD-1E4DEA1AF1E4}"/>
              </a:ext>
            </a:extLst>
          </p:cNvPr>
          <p:cNvSpPr txBox="1"/>
          <p:nvPr/>
        </p:nvSpPr>
        <p:spPr>
          <a:xfrm>
            <a:off x="287866" y="1464734"/>
            <a:ext cx="11768667" cy="1600438"/>
          </a:xfrm>
          <a:prstGeom prst="rect">
            <a:avLst/>
          </a:prstGeom>
          <a:noFill/>
          <a:ln>
            <a:solidFill>
              <a:schemeClr val="accent1"/>
            </a:solidFill>
          </a:ln>
        </p:spPr>
        <p:txBody>
          <a:bodyPr wrap="square" rtlCol="0">
            <a:spAutoFit/>
          </a:bodyPr>
          <a:lstStyle/>
          <a:p>
            <a:r>
              <a:rPr lang="en-IN" sz="1400" b="1" dirty="0">
                <a:latin typeface="Calibri" panose="020F0502020204030204" pitchFamily="34" charset="0"/>
                <a:ea typeface="Calibri" panose="020F0502020204030204" pitchFamily="34" charset="0"/>
                <a:cs typeface="Calibri" panose="020F0502020204030204" pitchFamily="34" charset="0"/>
              </a:rPr>
              <a:t>The Task:</a:t>
            </a:r>
            <a:r>
              <a:rPr lang="en-IN" sz="1400" dirty="0">
                <a:latin typeface="Calibri" panose="020F0502020204030204" pitchFamily="34" charset="0"/>
                <a:ea typeface="Calibri" panose="020F0502020204030204" pitchFamily="34" charset="0"/>
                <a:cs typeface="Calibri" panose="020F0502020204030204" pitchFamily="34" charset="0"/>
              </a:rPr>
              <a:t> Take the provided raw text file (a messy 5-page excerpt from a Reliance Annual Report). Write a script that extracts specific </a:t>
            </a:r>
            <a:r>
              <a:rPr lang="en-IN" sz="1400" b="1" dirty="0">
                <a:latin typeface="Calibri" panose="020F0502020204030204" pitchFamily="34" charset="0"/>
                <a:ea typeface="Calibri" panose="020F0502020204030204" pitchFamily="34" charset="0"/>
                <a:cs typeface="Calibri" panose="020F0502020204030204" pitchFamily="34" charset="0"/>
              </a:rPr>
              <a:t>Entities</a:t>
            </a:r>
            <a:r>
              <a:rPr lang="en-IN" sz="1400" dirty="0">
                <a:latin typeface="Calibri" panose="020F0502020204030204" pitchFamily="34" charset="0"/>
                <a:ea typeface="Calibri" panose="020F0502020204030204" pitchFamily="34" charset="0"/>
                <a:cs typeface="Calibri" panose="020F0502020204030204" pitchFamily="34" charset="0"/>
              </a:rPr>
              <a:t> (Company Names, Risk Factors, Dollar Amounts) and </a:t>
            </a:r>
            <a:r>
              <a:rPr lang="en-IN" sz="1400" b="1" dirty="0">
                <a:latin typeface="Calibri" panose="020F0502020204030204" pitchFamily="34" charset="0"/>
                <a:ea typeface="Calibri" panose="020F0502020204030204" pitchFamily="34" charset="0"/>
                <a:cs typeface="Calibri" panose="020F0502020204030204" pitchFamily="34" charset="0"/>
              </a:rPr>
              <a:t>Relationships</a:t>
            </a:r>
            <a:r>
              <a:rPr lang="en-IN" sz="1400" dirty="0">
                <a:latin typeface="Calibri" panose="020F0502020204030204" pitchFamily="34" charset="0"/>
                <a:ea typeface="Calibri" panose="020F0502020204030204" pitchFamily="34" charset="0"/>
                <a:cs typeface="Calibri" panose="020F0502020204030204" pitchFamily="34" charset="0"/>
              </a:rPr>
              <a:t> (e.g., </a:t>
            </a:r>
            <a:r>
              <a:rPr lang="en-IN" sz="1400" i="1" dirty="0">
                <a:latin typeface="Calibri" panose="020F0502020204030204" pitchFamily="34" charset="0"/>
                <a:ea typeface="Calibri" panose="020F0502020204030204" pitchFamily="34" charset="0"/>
                <a:cs typeface="Calibri" panose="020F0502020204030204" pitchFamily="34" charset="0"/>
              </a:rPr>
              <a:t>Reliance Retail -&gt; OWNS -&gt; </a:t>
            </a:r>
            <a:r>
              <a:rPr lang="en-IN" sz="1400" i="1" dirty="0" err="1">
                <a:latin typeface="Calibri" panose="020F0502020204030204" pitchFamily="34" charset="0"/>
                <a:ea typeface="Calibri" panose="020F0502020204030204" pitchFamily="34" charset="0"/>
                <a:cs typeface="Calibri" panose="020F0502020204030204" pitchFamily="34" charset="0"/>
              </a:rPr>
              <a:t>Hamleys</a:t>
            </a:r>
            <a:r>
              <a:rPr lang="en-IN" sz="1400" dirty="0">
                <a:latin typeface="Calibri" panose="020F0502020204030204" pitchFamily="34" charset="0"/>
                <a:ea typeface="Calibri" panose="020F0502020204030204" pitchFamily="34" charset="0"/>
                <a:cs typeface="Calibri" panose="020F0502020204030204" pitchFamily="34" charset="0"/>
              </a:rPr>
              <a:t>) and outputs them into a strict JSON Knowledge Graph format.</a:t>
            </a:r>
          </a:p>
          <a:p>
            <a:pPr lvl="0"/>
            <a:r>
              <a:rPr lang="en-IN" sz="1400" b="1" dirty="0">
                <a:latin typeface="Calibri" panose="020F0502020204030204" pitchFamily="34" charset="0"/>
                <a:ea typeface="Calibri" panose="020F0502020204030204" pitchFamily="34" charset="0"/>
                <a:cs typeface="Calibri" panose="020F0502020204030204" pitchFamily="34" charset="0"/>
              </a:rPr>
              <a:t>The Constraint:</a:t>
            </a:r>
            <a:r>
              <a:rPr lang="en-IN" sz="1400" dirty="0">
                <a:latin typeface="Calibri" panose="020F0502020204030204" pitchFamily="34" charset="0"/>
                <a:ea typeface="Calibri" panose="020F0502020204030204" pitchFamily="34" charset="0"/>
                <a:cs typeface="Calibri" panose="020F0502020204030204" pitchFamily="34" charset="0"/>
              </a:rPr>
              <a:t> You cannot use regex. You must use an LLM (local Llama or GPT-4o) to do the extraction. The JSON schema must be valid.</a:t>
            </a:r>
          </a:p>
          <a:p>
            <a:pPr lvl="0"/>
            <a:r>
              <a:rPr lang="en-IN" sz="1400" b="1" dirty="0">
                <a:latin typeface="Calibri" panose="020F0502020204030204" pitchFamily="34" charset="0"/>
                <a:ea typeface="Calibri" panose="020F0502020204030204" pitchFamily="34" charset="0"/>
                <a:cs typeface="Calibri" panose="020F0502020204030204" pitchFamily="34" charset="0"/>
              </a:rPr>
              <a:t>The Deliverable:</a:t>
            </a:r>
            <a:endParaRPr lang="en-IN" sz="1400" dirty="0">
              <a:latin typeface="Calibri" panose="020F0502020204030204" pitchFamily="34" charset="0"/>
              <a:ea typeface="Calibri" panose="020F0502020204030204" pitchFamily="34" charset="0"/>
              <a:cs typeface="Calibri" panose="020F0502020204030204" pitchFamily="34" charset="0"/>
            </a:endParaRPr>
          </a:p>
          <a:p>
            <a:pPr lvl="1"/>
            <a:r>
              <a:rPr lang="en-IN" sz="1400" dirty="0">
                <a:latin typeface="Calibri" panose="020F0502020204030204" pitchFamily="34" charset="0"/>
                <a:ea typeface="Calibri" panose="020F0502020204030204" pitchFamily="34" charset="0"/>
                <a:cs typeface="Calibri" panose="020F0502020204030204" pitchFamily="34" charset="0"/>
              </a:rPr>
              <a:t>The Python script.</a:t>
            </a:r>
          </a:p>
          <a:p>
            <a:pPr lvl="1"/>
            <a:r>
              <a:rPr lang="en-IN" sz="1400" dirty="0">
                <a:latin typeface="Calibri" panose="020F0502020204030204" pitchFamily="34" charset="0"/>
                <a:ea typeface="Calibri" panose="020F0502020204030204" pitchFamily="34" charset="0"/>
                <a:cs typeface="Calibri" panose="020F0502020204030204" pitchFamily="34" charset="0"/>
              </a:rPr>
              <a:t>The </a:t>
            </a:r>
            <a:r>
              <a:rPr lang="en-IN" sz="1400" dirty="0" err="1">
                <a:latin typeface="Calibri" panose="020F0502020204030204" pitchFamily="34" charset="0"/>
                <a:ea typeface="Calibri" panose="020F0502020204030204" pitchFamily="34" charset="0"/>
                <a:cs typeface="Calibri" panose="020F0502020204030204" pitchFamily="34" charset="0"/>
              </a:rPr>
              <a:t>graph_output.json</a:t>
            </a:r>
            <a:r>
              <a:rPr lang="en-IN" sz="1400" dirty="0">
                <a:latin typeface="Calibri" panose="020F0502020204030204" pitchFamily="34" charset="0"/>
                <a:ea typeface="Calibri" panose="020F0502020204030204" pitchFamily="34" charset="0"/>
                <a:cs typeface="Calibri" panose="020F0502020204030204" pitchFamily="34" charset="0"/>
              </a:rPr>
              <a:t> file.</a:t>
            </a:r>
          </a:p>
          <a:p>
            <a:pPr lvl="1"/>
            <a:r>
              <a:rPr lang="en-IN" sz="1400" dirty="0">
                <a:latin typeface="Calibri" panose="020F0502020204030204" pitchFamily="34" charset="0"/>
                <a:ea typeface="Calibri" panose="020F0502020204030204" pitchFamily="34" charset="0"/>
                <a:cs typeface="Calibri" panose="020F0502020204030204" pitchFamily="34" charset="0"/>
              </a:rPr>
              <a:t>A visual representation (screenshot) of the graph (using a library like </a:t>
            </a:r>
            <a:r>
              <a:rPr lang="en-IN" sz="1400" dirty="0" err="1">
                <a:latin typeface="Calibri" panose="020F0502020204030204" pitchFamily="34" charset="0"/>
                <a:ea typeface="Calibri" panose="020F0502020204030204" pitchFamily="34" charset="0"/>
                <a:cs typeface="Calibri" panose="020F0502020204030204" pitchFamily="34" charset="0"/>
              </a:rPr>
              <a:t>NetworkX</a:t>
            </a:r>
            <a:r>
              <a:rPr lang="en-IN" sz="1400" dirty="0">
                <a:latin typeface="Calibri" panose="020F0502020204030204" pitchFamily="34" charset="0"/>
                <a:ea typeface="Calibri" panose="020F0502020204030204" pitchFamily="34" charset="0"/>
                <a:cs typeface="Calibri" panose="020F0502020204030204" pitchFamily="34" charset="0"/>
              </a:rPr>
              <a:t> or just a Mermaid chart).</a:t>
            </a:r>
          </a:p>
        </p:txBody>
      </p:sp>
      <p:sp>
        <p:nvSpPr>
          <p:cNvPr id="8" name="Rectangle 1">
            <a:extLst>
              <a:ext uri="{FF2B5EF4-FFF2-40B4-BE49-F238E27FC236}">
                <a16:creationId xmlns:a16="http://schemas.microsoft.com/office/drawing/2014/main" id="{3BA91281-130E-40C5-BE00-7C12557BE307}"/>
              </a:ext>
            </a:extLst>
          </p:cNvPr>
          <p:cNvSpPr>
            <a:spLocks noGrp="1" noChangeArrowheads="1"/>
          </p:cNvSpPr>
          <p:nvPr>
            <p:ph type="body" sz="quarter" idx="12"/>
          </p:nvPr>
        </p:nvSpPr>
        <p:spPr bwMode="auto">
          <a:xfrm>
            <a:off x="203887" y="4488366"/>
            <a:ext cx="11852646" cy="1815882"/>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400" b="1" i="0" u="none" strike="noStrike" cap="none" normalizeH="0" baseline="0" dirty="0">
                <a:ln>
                  <a:noFill/>
                </a:ln>
                <a:solidFill>
                  <a:schemeClr val="tx1"/>
                </a:solidFill>
                <a:effectLst/>
                <a:ea typeface="Calibri" panose="020F0502020204030204" pitchFamily="34" charset="0"/>
                <a:cs typeface="Calibri" panose="020F0502020204030204" pitchFamily="34" charset="0"/>
              </a:rPr>
              <a:t>Ingestion Layer (Python Standard Library):</a:t>
            </a:r>
            <a:r>
              <a:rPr kumimoji="0" lang="en-US" altLang="en-US" sz="1400" b="0" i="0" u="none" strike="noStrike" cap="none" normalizeH="0" baseline="0" dirty="0">
                <a:ln>
                  <a:noFill/>
                </a:ln>
                <a:solidFill>
                  <a:schemeClr val="tx1"/>
                </a:solidFill>
                <a:effectLst/>
                <a:ea typeface="Calibri" panose="020F0502020204030204" pitchFamily="34" charset="0"/>
                <a:cs typeface="Calibri" panose="020F0502020204030204" pitchFamily="34" charset="0"/>
              </a:rPr>
              <a:t> Reads the reliance_report.txt file into a string.</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400" b="1" i="0" u="none" strike="noStrike" cap="none" normalizeH="0" baseline="0" dirty="0">
                <a:ln>
                  <a:noFill/>
                </a:ln>
                <a:solidFill>
                  <a:schemeClr val="tx1"/>
                </a:solidFill>
                <a:effectLst/>
                <a:ea typeface="Calibri" panose="020F0502020204030204" pitchFamily="34" charset="0"/>
                <a:cs typeface="Calibri" panose="020F0502020204030204" pitchFamily="34" charset="0"/>
              </a:rPr>
              <a:t>Validation Layer (</a:t>
            </a:r>
            <a:r>
              <a:rPr kumimoji="0" lang="en-US" altLang="en-US" sz="1400" b="1" i="0" u="none" strike="noStrike" cap="none" normalizeH="0" baseline="0" dirty="0" err="1">
                <a:ln>
                  <a:noFill/>
                </a:ln>
                <a:solidFill>
                  <a:schemeClr val="tx1"/>
                </a:solidFill>
                <a:effectLst/>
                <a:ea typeface="Calibri" panose="020F0502020204030204" pitchFamily="34" charset="0"/>
                <a:cs typeface="Calibri" panose="020F0502020204030204" pitchFamily="34" charset="0"/>
              </a:rPr>
              <a:t>Pydantic</a:t>
            </a:r>
            <a:r>
              <a:rPr kumimoji="0" lang="en-US" altLang="en-US" sz="1400" b="1" i="0" u="none" strike="noStrike" cap="none" normalizeH="0" baseline="0" dirty="0">
                <a:ln>
                  <a:noFill/>
                </a:ln>
                <a:solidFill>
                  <a:schemeClr val="tx1"/>
                </a:solidFill>
                <a:effectLst/>
                <a:ea typeface="Calibri" panose="020F0502020204030204" pitchFamily="34" charset="0"/>
                <a:cs typeface="Calibri" panose="020F0502020204030204" pitchFamily="34" charset="0"/>
              </a:rPr>
              <a:t>):</a:t>
            </a:r>
            <a:r>
              <a:rPr kumimoji="0" lang="en-US" altLang="en-US" sz="1400" b="0" i="0" u="none" strike="noStrike" cap="none" normalizeH="0" baseline="0" dirty="0">
                <a:ln>
                  <a:noFill/>
                </a:ln>
                <a:solidFill>
                  <a:schemeClr val="tx1"/>
                </a:solidFill>
                <a:effectLst/>
                <a:ea typeface="Calibri" panose="020F0502020204030204" pitchFamily="34" charset="0"/>
                <a:cs typeface="Calibri" panose="020F0502020204030204" pitchFamily="34" charset="0"/>
              </a:rPr>
              <a:t> Acts as the "Guardrail." It defines the schema (Entities and Relationships) that the LLM must follow. It prevents the AI from returning random text.</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400" b="1" i="0" u="none" strike="noStrike" cap="none" normalizeH="0" baseline="0" dirty="0">
                <a:ln>
                  <a:noFill/>
                </a:ln>
                <a:solidFill>
                  <a:schemeClr val="tx1"/>
                </a:solidFill>
                <a:effectLst/>
                <a:ea typeface="Calibri" panose="020F0502020204030204" pitchFamily="34" charset="0"/>
                <a:cs typeface="Calibri" panose="020F0502020204030204" pitchFamily="34" charset="0"/>
              </a:rPr>
              <a:t>Intelligence Layer (</a:t>
            </a:r>
            <a:r>
              <a:rPr kumimoji="0" lang="en-US" altLang="en-US" sz="1400" b="1" i="0" u="none" strike="noStrike" cap="none" normalizeH="0" baseline="0" dirty="0" err="1">
                <a:ln>
                  <a:noFill/>
                </a:ln>
                <a:solidFill>
                  <a:schemeClr val="tx1"/>
                </a:solidFill>
                <a:effectLst/>
                <a:ea typeface="Calibri" panose="020F0502020204030204" pitchFamily="34" charset="0"/>
                <a:cs typeface="Calibri" panose="020F0502020204030204" pitchFamily="34" charset="0"/>
              </a:rPr>
              <a:t>Ollama</a:t>
            </a:r>
            <a:r>
              <a:rPr kumimoji="0" lang="en-US" altLang="en-US" sz="1400" b="1" i="0" u="none" strike="noStrike" cap="none" normalizeH="0" baseline="0" dirty="0">
                <a:ln>
                  <a:noFill/>
                </a:ln>
                <a:solidFill>
                  <a:schemeClr val="tx1"/>
                </a:solidFill>
                <a:effectLst/>
                <a:ea typeface="Calibri" panose="020F0502020204030204" pitchFamily="34" charset="0"/>
                <a:cs typeface="Calibri" panose="020F0502020204030204" pitchFamily="34" charset="0"/>
              </a:rPr>
              <a:t> &amp; Llama 3):</a:t>
            </a:r>
            <a:r>
              <a:rPr kumimoji="0" lang="en-US" altLang="en-US" sz="1400" b="0" i="0" u="none" strike="noStrike" cap="none" normalizeH="0" baseline="0" dirty="0">
                <a:ln>
                  <a:noFill/>
                </a:ln>
                <a:solidFill>
                  <a:schemeClr val="tx1"/>
                </a:solidFill>
                <a:effectLst/>
                <a:ea typeface="Calibri" panose="020F0502020204030204" pitchFamily="34" charset="0"/>
                <a:cs typeface="Calibri" panose="020F0502020204030204" pitchFamily="34" charset="0"/>
              </a:rPr>
              <a:t> The "Brain." It takes the raw text and the schema, performs a semantic analysis of the financial data, and generates a structured JSON response.</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400" b="1" i="0" u="none" strike="noStrike" cap="none" normalizeH="0" baseline="0" dirty="0">
                <a:ln>
                  <a:noFill/>
                </a:ln>
                <a:solidFill>
                  <a:schemeClr val="tx1"/>
                </a:solidFill>
                <a:effectLst/>
                <a:ea typeface="Calibri" panose="020F0502020204030204" pitchFamily="34" charset="0"/>
                <a:cs typeface="Calibri" panose="020F0502020204030204" pitchFamily="34" charset="0"/>
              </a:rPr>
              <a:t>Graph Layer (</a:t>
            </a:r>
            <a:r>
              <a:rPr kumimoji="0" lang="en-US" altLang="en-US" sz="1400" b="1" i="0" u="none" strike="noStrike" cap="none" normalizeH="0" baseline="0" dirty="0" err="1">
                <a:ln>
                  <a:noFill/>
                </a:ln>
                <a:solidFill>
                  <a:schemeClr val="tx1"/>
                </a:solidFill>
                <a:effectLst/>
                <a:ea typeface="Calibri" panose="020F0502020204030204" pitchFamily="34" charset="0"/>
                <a:cs typeface="Calibri" panose="020F0502020204030204" pitchFamily="34" charset="0"/>
              </a:rPr>
              <a:t>NetworkX</a:t>
            </a:r>
            <a:r>
              <a:rPr kumimoji="0" lang="en-US" altLang="en-US" sz="1400" b="1" i="0" u="none" strike="noStrike" cap="none" normalizeH="0" baseline="0" dirty="0">
                <a:ln>
                  <a:noFill/>
                </a:ln>
                <a:solidFill>
                  <a:schemeClr val="tx1"/>
                </a:solidFill>
                <a:effectLst/>
                <a:ea typeface="Calibri" panose="020F0502020204030204" pitchFamily="34" charset="0"/>
                <a:cs typeface="Calibri" panose="020F0502020204030204" pitchFamily="34" charset="0"/>
              </a:rPr>
              <a:t>):</a:t>
            </a:r>
            <a:r>
              <a:rPr kumimoji="0" lang="en-US" altLang="en-US" sz="1400" b="0" i="0" u="none" strike="noStrike" cap="none" normalizeH="0" baseline="0" dirty="0">
                <a:ln>
                  <a:noFill/>
                </a:ln>
                <a:solidFill>
                  <a:schemeClr val="tx1"/>
                </a:solidFill>
                <a:effectLst/>
                <a:ea typeface="Calibri" panose="020F0502020204030204" pitchFamily="34" charset="0"/>
                <a:cs typeface="Calibri" panose="020F0502020204030204" pitchFamily="34" charset="0"/>
              </a:rPr>
              <a:t> Converts the JSON "Triples" (Subject-Predicate-Object) into a mathematical graph object.</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1400" b="1" i="0" u="none" strike="noStrike" cap="none" normalizeH="0" baseline="0" dirty="0">
                <a:ln>
                  <a:noFill/>
                </a:ln>
                <a:solidFill>
                  <a:schemeClr val="tx1"/>
                </a:solidFill>
                <a:effectLst/>
                <a:ea typeface="Calibri" panose="020F0502020204030204" pitchFamily="34" charset="0"/>
                <a:cs typeface="Calibri" panose="020F0502020204030204" pitchFamily="34" charset="0"/>
              </a:rPr>
              <a:t>Visualization Layer (Matplotlib):</a:t>
            </a:r>
            <a:r>
              <a:rPr kumimoji="0" lang="en-US" altLang="en-US" sz="1400" b="0" i="0" u="none" strike="noStrike" cap="none" normalizeH="0" baseline="0" dirty="0">
                <a:ln>
                  <a:noFill/>
                </a:ln>
                <a:solidFill>
                  <a:schemeClr val="tx1"/>
                </a:solidFill>
                <a:effectLst/>
                <a:ea typeface="Calibri" panose="020F0502020204030204" pitchFamily="34" charset="0"/>
                <a:cs typeface="Calibri" panose="020F0502020204030204" pitchFamily="34" charset="0"/>
              </a:rPr>
              <a:t> Renders the graph into a PNG image for human review.</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ea typeface="Calibri" panose="020F0502020204030204" pitchFamily="34" charset="0"/>
              <a:cs typeface="Calibri" panose="020F0502020204030204" pitchFamily="34" charset="0"/>
            </a:endParaRPr>
          </a:p>
        </p:txBody>
      </p:sp>
      <p:sp>
        <p:nvSpPr>
          <p:cNvPr id="9" name="Rectangle: Rounded Corners 8">
            <a:extLst>
              <a:ext uri="{FF2B5EF4-FFF2-40B4-BE49-F238E27FC236}">
                <a16:creationId xmlns:a16="http://schemas.microsoft.com/office/drawing/2014/main" id="{2C5939B7-0665-42F4-B57F-056F8CDE5C57}"/>
              </a:ext>
            </a:extLst>
          </p:cNvPr>
          <p:cNvSpPr/>
          <p:nvPr/>
        </p:nvSpPr>
        <p:spPr>
          <a:xfrm>
            <a:off x="203887" y="4210893"/>
            <a:ext cx="2809901" cy="2774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High-Level Program Flow</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
        <p:nvSpPr>
          <p:cNvPr id="11" name="Rectangle: Rounded Corners 10">
            <a:extLst>
              <a:ext uri="{FF2B5EF4-FFF2-40B4-BE49-F238E27FC236}">
                <a16:creationId xmlns:a16="http://schemas.microsoft.com/office/drawing/2014/main" id="{AF0FBECC-4EE3-4414-AB61-F17D21D03B47}"/>
              </a:ext>
            </a:extLst>
          </p:cNvPr>
          <p:cNvSpPr/>
          <p:nvPr/>
        </p:nvSpPr>
        <p:spPr>
          <a:xfrm>
            <a:off x="287866" y="1168400"/>
            <a:ext cx="2302933" cy="29633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Objective</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386038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F278C7A-9D05-46C3-8ABE-218105BA7A62}"/>
              </a:ext>
            </a:extLst>
          </p:cNvPr>
          <p:cNvSpPr>
            <a:spLocks noGrp="1"/>
          </p:cNvSpPr>
          <p:nvPr>
            <p:ph type="body" sz="quarter" idx="10"/>
          </p:nvPr>
        </p:nvSpPr>
        <p:spPr/>
        <p:txBody>
          <a:bodyPr>
            <a:normAutofit/>
          </a:bodyPr>
          <a:lstStyle/>
          <a:p>
            <a:r>
              <a:rPr lang="en-IN" dirty="0"/>
              <a:t>The Financial Detective- </a:t>
            </a:r>
            <a:r>
              <a:rPr lang="en-US" dirty="0"/>
              <a:t>System Architecture</a:t>
            </a:r>
            <a:endParaRPr lang="en-IN" dirty="0"/>
          </a:p>
        </p:txBody>
      </p:sp>
      <p:sp>
        <p:nvSpPr>
          <p:cNvPr id="4" name="Slide Number Placeholder 3">
            <a:extLst>
              <a:ext uri="{FF2B5EF4-FFF2-40B4-BE49-F238E27FC236}">
                <a16:creationId xmlns:a16="http://schemas.microsoft.com/office/drawing/2014/main" id="{90F773B3-EA53-496C-81A7-5933C6AD5317}"/>
              </a:ext>
            </a:extLst>
          </p:cNvPr>
          <p:cNvSpPr>
            <a:spLocks noGrp="1"/>
          </p:cNvSpPr>
          <p:nvPr>
            <p:ph type="sldNum" sz="quarter" idx="15"/>
          </p:nvPr>
        </p:nvSpPr>
        <p:spPr/>
        <p:txBody>
          <a:bodyPr/>
          <a:lstStyle/>
          <a:p>
            <a:fld id="{D6A94BC8-5033-4C8B-8434-02718827CC88}" type="slidenum">
              <a:rPr lang="en-US" smtClean="0"/>
              <a:pPr/>
              <a:t>7</a:t>
            </a:fld>
            <a:endParaRPr lang="en-US" dirty="0"/>
          </a:p>
        </p:txBody>
      </p:sp>
      <p:grpSp>
        <p:nvGrpSpPr>
          <p:cNvPr id="7" name="Group 6">
            <a:extLst>
              <a:ext uri="{FF2B5EF4-FFF2-40B4-BE49-F238E27FC236}">
                <a16:creationId xmlns:a16="http://schemas.microsoft.com/office/drawing/2014/main" id="{FB7B4879-F4F3-4ECF-B5FB-86844FF10323}"/>
              </a:ext>
            </a:extLst>
          </p:cNvPr>
          <p:cNvGrpSpPr/>
          <p:nvPr/>
        </p:nvGrpSpPr>
        <p:grpSpPr>
          <a:xfrm>
            <a:off x="1134534" y="920750"/>
            <a:ext cx="9753600" cy="5572125"/>
            <a:chOff x="1134534" y="920750"/>
            <a:chExt cx="9753600" cy="5572125"/>
          </a:xfrm>
        </p:grpSpPr>
        <p:pic>
          <p:nvPicPr>
            <p:cNvPr id="3" name="Picture 2">
              <a:extLst>
                <a:ext uri="{FF2B5EF4-FFF2-40B4-BE49-F238E27FC236}">
                  <a16:creationId xmlns:a16="http://schemas.microsoft.com/office/drawing/2014/main" id="{0A89F72D-9BE0-47AD-8799-8300710B92ED}"/>
                </a:ext>
              </a:extLst>
            </p:cNvPr>
            <p:cNvPicPr>
              <a:picLocks noChangeAspect="1"/>
            </p:cNvPicPr>
            <p:nvPr/>
          </p:nvPicPr>
          <p:blipFill>
            <a:blip r:embed="rId2"/>
            <a:stretch>
              <a:fillRect/>
            </a:stretch>
          </p:blipFill>
          <p:spPr>
            <a:xfrm>
              <a:off x="1134534" y="920750"/>
              <a:ext cx="9753600" cy="5572125"/>
            </a:xfrm>
            <a:prstGeom prst="rect">
              <a:avLst/>
            </a:prstGeom>
          </p:spPr>
        </p:pic>
        <p:sp>
          <p:nvSpPr>
            <p:cNvPr id="5" name="Rectangle: Rounded Corners 4">
              <a:extLst>
                <a:ext uri="{FF2B5EF4-FFF2-40B4-BE49-F238E27FC236}">
                  <a16:creationId xmlns:a16="http://schemas.microsoft.com/office/drawing/2014/main" id="{D32328C1-3C3F-4A66-BA02-3A1C7FCFA715}"/>
                </a:ext>
              </a:extLst>
            </p:cNvPr>
            <p:cNvSpPr/>
            <p:nvPr/>
          </p:nvSpPr>
          <p:spPr>
            <a:xfrm>
              <a:off x="9770533" y="5571067"/>
              <a:ext cx="999067" cy="795866"/>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11920972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B4A7AD-A0A3-4260-98A9-9ECA76EB4F19}"/>
              </a:ext>
            </a:extLst>
          </p:cNvPr>
          <p:cNvSpPr>
            <a:spLocks noGrp="1"/>
          </p:cNvSpPr>
          <p:nvPr>
            <p:ph type="body" sz="quarter" idx="10"/>
          </p:nvPr>
        </p:nvSpPr>
        <p:spPr/>
        <p:txBody>
          <a:bodyPr>
            <a:normAutofit/>
          </a:bodyPr>
          <a:lstStyle/>
          <a:p>
            <a:r>
              <a:rPr lang="en-US" dirty="0"/>
              <a:t>Features &amp; Deliverables</a:t>
            </a:r>
            <a:endParaRPr lang="en-IN" dirty="0"/>
          </a:p>
        </p:txBody>
      </p:sp>
      <p:sp>
        <p:nvSpPr>
          <p:cNvPr id="4" name="Slide Number Placeholder 3">
            <a:extLst>
              <a:ext uri="{FF2B5EF4-FFF2-40B4-BE49-F238E27FC236}">
                <a16:creationId xmlns:a16="http://schemas.microsoft.com/office/drawing/2014/main" id="{211A0831-BB72-4454-8116-A49D45F6A76E}"/>
              </a:ext>
            </a:extLst>
          </p:cNvPr>
          <p:cNvSpPr>
            <a:spLocks noGrp="1"/>
          </p:cNvSpPr>
          <p:nvPr>
            <p:ph type="sldNum" sz="quarter" idx="15"/>
          </p:nvPr>
        </p:nvSpPr>
        <p:spPr>
          <a:xfrm>
            <a:off x="9999133" y="5782150"/>
            <a:ext cx="2844800" cy="365125"/>
          </a:xfrm>
        </p:spPr>
        <p:txBody>
          <a:bodyPr/>
          <a:lstStyle/>
          <a:p>
            <a:fld id="{D6A94BC8-5033-4C8B-8434-02718827CC88}" type="slidenum">
              <a:rPr lang="en-US" smtClean="0"/>
              <a:pPr/>
              <a:t>8</a:t>
            </a:fld>
            <a:endParaRPr lang="en-US" dirty="0"/>
          </a:p>
        </p:txBody>
      </p:sp>
      <p:graphicFrame>
        <p:nvGraphicFramePr>
          <p:cNvPr id="8" name="Table 7">
            <a:extLst>
              <a:ext uri="{FF2B5EF4-FFF2-40B4-BE49-F238E27FC236}">
                <a16:creationId xmlns:a16="http://schemas.microsoft.com/office/drawing/2014/main" id="{2EA464EE-1A49-4512-87F0-4294DC2B2F55}"/>
              </a:ext>
            </a:extLst>
          </p:cNvPr>
          <p:cNvGraphicFramePr>
            <a:graphicFrameLocks noGrp="1"/>
          </p:cNvGraphicFramePr>
          <p:nvPr>
            <p:extLst>
              <p:ext uri="{D42A27DB-BD31-4B8C-83A1-F6EECF244321}">
                <p14:modId xmlns:p14="http://schemas.microsoft.com/office/powerpoint/2010/main" val="2938008697"/>
              </p:ext>
            </p:extLst>
          </p:nvPr>
        </p:nvGraphicFramePr>
        <p:xfrm>
          <a:off x="1667069" y="1021148"/>
          <a:ext cx="9333722" cy="1772852"/>
        </p:xfrm>
        <a:graphic>
          <a:graphicData uri="http://schemas.openxmlformats.org/drawingml/2006/table">
            <a:tbl>
              <a:tblPr>
                <a:tableStyleId>{69CF1AB2-1976-4502-BF36-3FF5EA218861}</a:tableStyleId>
              </a:tblPr>
              <a:tblGrid>
                <a:gridCol w="1794588">
                  <a:extLst>
                    <a:ext uri="{9D8B030D-6E8A-4147-A177-3AD203B41FA5}">
                      <a16:colId xmlns:a16="http://schemas.microsoft.com/office/drawing/2014/main" val="3753980978"/>
                    </a:ext>
                  </a:extLst>
                </a:gridCol>
                <a:gridCol w="3872204">
                  <a:extLst>
                    <a:ext uri="{9D8B030D-6E8A-4147-A177-3AD203B41FA5}">
                      <a16:colId xmlns:a16="http://schemas.microsoft.com/office/drawing/2014/main" val="110181397"/>
                    </a:ext>
                  </a:extLst>
                </a:gridCol>
                <a:gridCol w="3666930">
                  <a:extLst>
                    <a:ext uri="{9D8B030D-6E8A-4147-A177-3AD203B41FA5}">
                      <a16:colId xmlns:a16="http://schemas.microsoft.com/office/drawing/2014/main" val="2181045994"/>
                    </a:ext>
                  </a:extLst>
                </a:gridCol>
              </a:tblGrid>
              <a:tr h="392785">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Feature</a:t>
                      </a:r>
                    </a:p>
                  </a:txBody>
                  <a:tcPr marL="114300" marR="114300" marT="76200" marB="76200"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Traditional Approach (Regex)</a:t>
                      </a:r>
                    </a:p>
                  </a:txBody>
                  <a:tcPr marL="114300" marR="114300" marT="76200" marB="76200"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Our Approach (AI/LLM)</a:t>
                      </a:r>
                    </a:p>
                  </a:txBody>
                  <a:tcPr marL="114300" marR="114300" marT="76200" marB="76200" anchor="ctr">
                    <a:solidFill>
                      <a:schemeClr val="accent1"/>
                    </a:solidFill>
                  </a:tcPr>
                </a:tc>
                <a:extLst>
                  <a:ext uri="{0D108BD9-81ED-4DB2-BD59-A6C34878D82A}">
                    <a16:rowId xmlns:a16="http://schemas.microsoft.com/office/drawing/2014/main" val="3579367047"/>
                  </a:ext>
                </a:extLst>
              </a:tr>
              <a:tr h="508000">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Flexibility</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Breaks if text format changes slightly.</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Understands context even if format is messy.</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1148048175"/>
                  </a:ext>
                </a:extLst>
              </a:tr>
              <a:tr h="389467">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Complex Logic</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Hard to find "Risk Factors" with rules.</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Easily identifies sentiment and risks.</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3672954311"/>
                  </a:ext>
                </a:extLst>
              </a:tr>
              <a:tr h="482600">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JSON Safety</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Needs manual string parsing.</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200" dirty="0" err="1">
                          <a:effectLst/>
                          <a:latin typeface="Calibri" panose="020F0502020204030204" pitchFamily="34" charset="0"/>
                          <a:ea typeface="Calibri" panose="020F0502020204030204" pitchFamily="34" charset="0"/>
                          <a:cs typeface="Calibri" panose="020F0502020204030204" pitchFamily="34" charset="0"/>
                        </a:rPr>
                        <a:t>Pydantic</a:t>
                      </a:r>
                      <a:r>
                        <a:rPr lang="en-IN" sz="1200" dirty="0">
                          <a:effectLst/>
                          <a:latin typeface="Calibri" panose="020F0502020204030204" pitchFamily="34" charset="0"/>
                          <a:ea typeface="Calibri" panose="020F0502020204030204" pitchFamily="34" charset="0"/>
                          <a:cs typeface="Calibri" panose="020F0502020204030204" pitchFamily="34" charset="0"/>
                        </a:rPr>
                        <a:t> ensures 100% valid JSON schema.</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452356769"/>
                  </a:ext>
                </a:extLst>
              </a:tr>
            </a:tbl>
          </a:graphicData>
        </a:graphic>
      </p:graphicFrame>
      <p:graphicFrame>
        <p:nvGraphicFramePr>
          <p:cNvPr id="13" name="Table 12">
            <a:extLst>
              <a:ext uri="{FF2B5EF4-FFF2-40B4-BE49-F238E27FC236}">
                <a16:creationId xmlns:a16="http://schemas.microsoft.com/office/drawing/2014/main" id="{DA647DB4-F50F-4E04-BA41-6B8252B42C45}"/>
              </a:ext>
            </a:extLst>
          </p:cNvPr>
          <p:cNvGraphicFramePr>
            <a:graphicFrameLocks noGrp="1"/>
          </p:cNvGraphicFramePr>
          <p:nvPr>
            <p:extLst>
              <p:ext uri="{D42A27DB-BD31-4B8C-83A1-F6EECF244321}">
                <p14:modId xmlns:p14="http://schemas.microsoft.com/office/powerpoint/2010/main" val="1373400594"/>
              </p:ext>
            </p:extLst>
          </p:nvPr>
        </p:nvGraphicFramePr>
        <p:xfrm>
          <a:off x="1761067" y="3479795"/>
          <a:ext cx="8509000" cy="1463040"/>
        </p:xfrm>
        <a:graphic>
          <a:graphicData uri="http://schemas.openxmlformats.org/drawingml/2006/table">
            <a:tbl>
              <a:tblPr>
                <a:tableStyleId>{69CF1AB2-1976-4502-BF36-3FF5EA218861}</a:tableStyleId>
              </a:tblPr>
              <a:tblGrid>
                <a:gridCol w="1690914">
                  <a:extLst>
                    <a:ext uri="{9D8B030D-6E8A-4147-A177-3AD203B41FA5}">
                      <a16:colId xmlns:a16="http://schemas.microsoft.com/office/drawing/2014/main" val="2048680271"/>
                    </a:ext>
                  </a:extLst>
                </a:gridCol>
                <a:gridCol w="2715208">
                  <a:extLst>
                    <a:ext uri="{9D8B030D-6E8A-4147-A177-3AD203B41FA5}">
                      <a16:colId xmlns:a16="http://schemas.microsoft.com/office/drawing/2014/main" val="1579146438"/>
                    </a:ext>
                  </a:extLst>
                </a:gridCol>
                <a:gridCol w="4102878">
                  <a:extLst>
                    <a:ext uri="{9D8B030D-6E8A-4147-A177-3AD203B41FA5}">
                      <a16:colId xmlns:a16="http://schemas.microsoft.com/office/drawing/2014/main" val="2314234948"/>
                    </a:ext>
                  </a:extLst>
                </a:gridCol>
              </a:tblGrid>
              <a:tr h="0">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Deliverable</a:t>
                      </a:r>
                    </a:p>
                  </a:txBody>
                  <a:tcPr marL="114300" marR="114300" marT="76200" marB="76200"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Format</a:t>
                      </a:r>
                    </a:p>
                  </a:txBody>
                  <a:tcPr marL="114300" marR="114300" marT="76200" marB="76200"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Purpose</a:t>
                      </a:r>
                    </a:p>
                  </a:txBody>
                  <a:tcPr marL="114300" marR="114300" marT="76200" marB="76200" anchor="ctr">
                    <a:solidFill>
                      <a:schemeClr val="accent1"/>
                    </a:solidFill>
                  </a:tcPr>
                </a:tc>
                <a:extLst>
                  <a:ext uri="{0D108BD9-81ED-4DB2-BD59-A6C34878D82A}">
                    <a16:rowId xmlns:a16="http://schemas.microsoft.com/office/drawing/2014/main" val="2745023441"/>
                  </a:ext>
                </a:extLst>
              </a:tr>
              <a:tr h="0">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Code</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a:t>
                      </a:r>
                      <a:r>
                        <a:rPr lang="en-IN" sz="1400" dirty="0" err="1">
                          <a:effectLst/>
                          <a:latin typeface="Calibri" panose="020F0502020204030204" pitchFamily="34" charset="0"/>
                          <a:ea typeface="Calibri" panose="020F0502020204030204" pitchFamily="34" charset="0"/>
                          <a:cs typeface="Calibri" panose="020F0502020204030204" pitchFamily="34" charset="0"/>
                        </a:rPr>
                        <a:t>py</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Proof of logic and cleanliness.</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4195632041"/>
                  </a:ext>
                </a:extLst>
              </a:tr>
              <a:tr h="0">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Data</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.json</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The actual extracted intelligence.</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1348243575"/>
                  </a:ext>
                </a:extLst>
              </a:tr>
              <a:tr h="0">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Visual</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a:t>
                      </a:r>
                      <a:r>
                        <a:rPr lang="en-IN" sz="1400" dirty="0" err="1">
                          <a:effectLst/>
                          <a:latin typeface="Calibri" panose="020F0502020204030204" pitchFamily="34" charset="0"/>
                          <a:ea typeface="Calibri" panose="020F0502020204030204" pitchFamily="34" charset="0"/>
                          <a:cs typeface="Calibri" panose="020F0502020204030204" pitchFamily="34" charset="0"/>
                        </a:rPr>
                        <a:t>png</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Human-readable summary of the report.</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1892967055"/>
                  </a:ext>
                </a:extLst>
              </a:tr>
            </a:tbl>
          </a:graphicData>
        </a:graphic>
      </p:graphicFrame>
      <p:graphicFrame>
        <p:nvGraphicFramePr>
          <p:cNvPr id="3" name="Object 2">
            <a:extLst>
              <a:ext uri="{FF2B5EF4-FFF2-40B4-BE49-F238E27FC236}">
                <a16:creationId xmlns:a16="http://schemas.microsoft.com/office/drawing/2014/main" id="{B31BF17B-E279-4A3E-A6B8-07FE4FB76651}"/>
              </a:ext>
            </a:extLst>
          </p:cNvPr>
          <p:cNvGraphicFramePr>
            <a:graphicFrameLocks noChangeAspect="1"/>
          </p:cNvGraphicFramePr>
          <p:nvPr>
            <p:extLst>
              <p:ext uri="{D42A27DB-BD31-4B8C-83A1-F6EECF244321}">
                <p14:modId xmlns:p14="http://schemas.microsoft.com/office/powerpoint/2010/main" val="2208456383"/>
              </p:ext>
            </p:extLst>
          </p:nvPr>
        </p:nvGraphicFramePr>
        <p:xfrm>
          <a:off x="2570163" y="5915025"/>
          <a:ext cx="1162050" cy="514350"/>
        </p:xfrm>
        <a:graphic>
          <a:graphicData uri="http://schemas.openxmlformats.org/presentationml/2006/ole">
            <mc:AlternateContent xmlns:mc="http://schemas.openxmlformats.org/markup-compatibility/2006">
              <mc:Choice xmlns:v="urn:schemas-microsoft-com:vml" Requires="v">
                <p:oleObj spid="_x0000_s2086" name="Packager Shell Object" showAsIcon="1" r:id="rId3" imgW="1162173" imgH="514350" progId="Package">
                  <p:embed/>
                </p:oleObj>
              </mc:Choice>
              <mc:Fallback>
                <p:oleObj name="Packager Shell Object" showAsIcon="1" r:id="rId3" imgW="1162173" imgH="514350" progId="Package">
                  <p:embed/>
                  <p:pic>
                    <p:nvPicPr>
                      <p:cNvPr id="0" name=""/>
                      <p:cNvPicPr/>
                      <p:nvPr/>
                    </p:nvPicPr>
                    <p:blipFill>
                      <a:blip r:embed="rId4"/>
                      <a:stretch>
                        <a:fillRect/>
                      </a:stretch>
                    </p:blipFill>
                    <p:spPr>
                      <a:xfrm>
                        <a:off x="2570163" y="5915025"/>
                        <a:ext cx="1162050" cy="514350"/>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86D7A053-5A71-4F44-BA34-08B24387E1A8}"/>
              </a:ext>
            </a:extLst>
          </p:cNvPr>
          <p:cNvGraphicFramePr>
            <a:graphicFrameLocks noChangeAspect="1"/>
          </p:cNvGraphicFramePr>
          <p:nvPr>
            <p:extLst>
              <p:ext uri="{D42A27DB-BD31-4B8C-83A1-F6EECF244321}">
                <p14:modId xmlns:p14="http://schemas.microsoft.com/office/powerpoint/2010/main" val="3794135774"/>
              </p:ext>
            </p:extLst>
          </p:nvPr>
        </p:nvGraphicFramePr>
        <p:xfrm>
          <a:off x="4580466" y="5899543"/>
          <a:ext cx="914400" cy="771525"/>
        </p:xfrm>
        <a:graphic>
          <a:graphicData uri="http://schemas.openxmlformats.org/presentationml/2006/ole">
            <mc:AlternateContent xmlns:mc="http://schemas.openxmlformats.org/markup-compatibility/2006">
              <mc:Choice xmlns:v="urn:schemas-microsoft-com:vml" Requires="v">
                <p:oleObj spid="_x0000_s2087" name="Packager Shell Object" showAsIcon="1" r:id="rId5" imgW="914400" imgH="771525" progId="Package">
                  <p:embed/>
                </p:oleObj>
              </mc:Choice>
              <mc:Fallback>
                <p:oleObj name="Packager Shell Object" showAsIcon="1" r:id="rId5" imgW="914400" imgH="771525" progId="Package">
                  <p:embed/>
                  <p:pic>
                    <p:nvPicPr>
                      <p:cNvPr id="0" name=""/>
                      <p:cNvPicPr/>
                      <p:nvPr/>
                    </p:nvPicPr>
                    <p:blipFill>
                      <a:blip r:embed="rId6"/>
                      <a:stretch>
                        <a:fillRect/>
                      </a:stretch>
                    </p:blipFill>
                    <p:spPr>
                      <a:xfrm>
                        <a:off x="4580466" y="5899543"/>
                        <a:ext cx="914400" cy="771525"/>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AC269DA6-BBA5-45A0-BAD9-B3AD0933E001}"/>
              </a:ext>
            </a:extLst>
          </p:cNvPr>
          <p:cNvGraphicFramePr>
            <a:graphicFrameLocks noChangeAspect="1"/>
          </p:cNvGraphicFramePr>
          <p:nvPr>
            <p:extLst>
              <p:ext uri="{D42A27DB-BD31-4B8C-83A1-F6EECF244321}">
                <p14:modId xmlns:p14="http://schemas.microsoft.com/office/powerpoint/2010/main" val="1147019551"/>
              </p:ext>
            </p:extLst>
          </p:nvPr>
        </p:nvGraphicFramePr>
        <p:xfrm>
          <a:off x="6984999" y="5890100"/>
          <a:ext cx="762000" cy="514350"/>
        </p:xfrm>
        <a:graphic>
          <a:graphicData uri="http://schemas.openxmlformats.org/presentationml/2006/ole">
            <mc:AlternateContent xmlns:mc="http://schemas.openxmlformats.org/markup-compatibility/2006">
              <mc:Choice xmlns:v="urn:schemas-microsoft-com:vml" Requires="v">
                <p:oleObj spid="_x0000_s2088" name="Packager Shell Object" showAsIcon="1" r:id="rId7" imgW="762058" imgH="514350" progId="Package">
                  <p:embed/>
                </p:oleObj>
              </mc:Choice>
              <mc:Fallback>
                <p:oleObj name="Packager Shell Object" showAsIcon="1" r:id="rId7" imgW="762058" imgH="514350" progId="Package">
                  <p:embed/>
                  <p:pic>
                    <p:nvPicPr>
                      <p:cNvPr id="0" name=""/>
                      <p:cNvPicPr/>
                      <p:nvPr/>
                    </p:nvPicPr>
                    <p:blipFill>
                      <a:blip r:embed="rId8"/>
                      <a:stretch>
                        <a:fillRect/>
                      </a:stretch>
                    </p:blipFill>
                    <p:spPr>
                      <a:xfrm>
                        <a:off x="6984999" y="5890100"/>
                        <a:ext cx="762000" cy="514350"/>
                      </a:xfrm>
                      <a:prstGeom prst="rect">
                        <a:avLst/>
                      </a:prstGeom>
                    </p:spPr>
                  </p:pic>
                </p:oleObj>
              </mc:Fallback>
            </mc:AlternateContent>
          </a:graphicData>
        </a:graphic>
      </p:graphicFrame>
      <p:sp>
        <p:nvSpPr>
          <p:cNvPr id="11" name="Rectangle: Rounded Corners 10">
            <a:extLst>
              <a:ext uri="{FF2B5EF4-FFF2-40B4-BE49-F238E27FC236}">
                <a16:creationId xmlns:a16="http://schemas.microsoft.com/office/drawing/2014/main" id="{75E95645-4A51-40DC-84D1-B70A8E08727F}"/>
              </a:ext>
            </a:extLst>
          </p:cNvPr>
          <p:cNvSpPr/>
          <p:nvPr/>
        </p:nvSpPr>
        <p:spPr>
          <a:xfrm>
            <a:off x="1761067" y="3215736"/>
            <a:ext cx="2302933" cy="2640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Deliverables</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801655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FEBC5E1-19AA-449A-A6F4-AA374102AA78}"/>
              </a:ext>
            </a:extLst>
          </p:cNvPr>
          <p:cNvSpPr>
            <a:spLocks noGrp="1"/>
          </p:cNvSpPr>
          <p:nvPr>
            <p:ph type="body" sz="quarter" idx="10"/>
          </p:nvPr>
        </p:nvSpPr>
        <p:spPr/>
        <p:txBody>
          <a:bodyPr/>
          <a:lstStyle/>
          <a:p>
            <a:r>
              <a:rPr lang="en-IN" dirty="0"/>
              <a:t>The YouTube Miner</a:t>
            </a:r>
          </a:p>
        </p:txBody>
      </p:sp>
      <p:sp>
        <p:nvSpPr>
          <p:cNvPr id="4" name="Slide Number Placeholder 3">
            <a:extLst>
              <a:ext uri="{FF2B5EF4-FFF2-40B4-BE49-F238E27FC236}">
                <a16:creationId xmlns:a16="http://schemas.microsoft.com/office/drawing/2014/main" id="{D82B901C-F229-44A4-A8BF-3DDF13A497EE}"/>
              </a:ext>
            </a:extLst>
          </p:cNvPr>
          <p:cNvSpPr>
            <a:spLocks noGrp="1"/>
          </p:cNvSpPr>
          <p:nvPr>
            <p:ph type="sldNum" sz="quarter" idx="15"/>
          </p:nvPr>
        </p:nvSpPr>
        <p:spPr/>
        <p:txBody>
          <a:bodyPr/>
          <a:lstStyle/>
          <a:p>
            <a:fld id="{D6A94BC8-5033-4C8B-8434-02718827CC88}" type="slidenum">
              <a:rPr lang="en-US" smtClean="0"/>
              <a:pPr/>
              <a:t>9</a:t>
            </a:fld>
            <a:endParaRPr lang="en-US" dirty="0"/>
          </a:p>
        </p:txBody>
      </p:sp>
      <p:sp>
        <p:nvSpPr>
          <p:cNvPr id="6" name="TextBox 5">
            <a:extLst>
              <a:ext uri="{FF2B5EF4-FFF2-40B4-BE49-F238E27FC236}">
                <a16:creationId xmlns:a16="http://schemas.microsoft.com/office/drawing/2014/main" id="{E946BD84-57E3-49B3-8610-307D336AA36E}"/>
              </a:ext>
            </a:extLst>
          </p:cNvPr>
          <p:cNvSpPr txBox="1"/>
          <p:nvPr/>
        </p:nvSpPr>
        <p:spPr>
          <a:xfrm>
            <a:off x="287866" y="1464734"/>
            <a:ext cx="11768667" cy="1169551"/>
          </a:xfrm>
          <a:prstGeom prst="rect">
            <a:avLst/>
          </a:prstGeom>
          <a:noFill/>
          <a:ln>
            <a:solidFill>
              <a:schemeClr val="accent1"/>
            </a:solidFill>
          </a:ln>
        </p:spPr>
        <p:txBody>
          <a:bodyPr wrap="square" rtlCol="0">
            <a:spAutoFit/>
          </a:bodyPr>
          <a:lstStyle/>
          <a:p>
            <a:r>
              <a:rPr lang="en-IN" sz="1400" b="1" dirty="0">
                <a:latin typeface="Calibri" panose="020F0502020204030204" pitchFamily="34" charset="0"/>
                <a:ea typeface="Calibri" panose="020F0502020204030204" pitchFamily="34" charset="0"/>
                <a:cs typeface="Calibri" panose="020F0502020204030204" pitchFamily="34" charset="0"/>
              </a:rPr>
              <a:t>The Task:</a:t>
            </a:r>
            <a:r>
              <a:rPr lang="en-IN" sz="1400" dirty="0">
                <a:latin typeface="Calibri" panose="020F0502020204030204" pitchFamily="34" charset="0"/>
                <a:ea typeface="Calibri" panose="020F0502020204030204" pitchFamily="34" charset="0"/>
                <a:cs typeface="Calibri" panose="020F0502020204030204" pitchFamily="34" charset="0"/>
              </a:rPr>
              <a:t> Write a Python script that takes a YouTube URL (e.g., a specific podcast episode), and does three things automatically:</a:t>
            </a:r>
          </a:p>
          <a:p>
            <a:pPr lvl="0"/>
            <a:r>
              <a:rPr lang="en-IN" sz="1400" dirty="0">
                <a:latin typeface="Calibri" panose="020F0502020204030204" pitchFamily="34" charset="0"/>
                <a:ea typeface="Calibri" panose="020F0502020204030204" pitchFamily="34" charset="0"/>
                <a:cs typeface="Calibri" panose="020F0502020204030204" pitchFamily="34" charset="0"/>
              </a:rPr>
              <a:t>Downloads the audio.</a:t>
            </a:r>
          </a:p>
          <a:p>
            <a:pPr lvl="0"/>
            <a:r>
              <a:rPr lang="en-IN" sz="1400" dirty="0">
                <a:latin typeface="Calibri" panose="020F0502020204030204" pitchFamily="34" charset="0"/>
                <a:ea typeface="Calibri" panose="020F0502020204030204" pitchFamily="34" charset="0"/>
                <a:cs typeface="Calibri" panose="020F0502020204030204" pitchFamily="34" charset="0"/>
              </a:rPr>
              <a:t>Uses VAD (Voice Activity Detection) to chop it into clean 30-second chunks (removing silence/music).</a:t>
            </a:r>
          </a:p>
          <a:p>
            <a:pPr lvl="0"/>
            <a:r>
              <a:rPr lang="en-IN" sz="1400" dirty="0">
                <a:latin typeface="Calibri" panose="020F0502020204030204" pitchFamily="34" charset="0"/>
                <a:ea typeface="Calibri" panose="020F0502020204030204" pitchFamily="34" charset="0"/>
                <a:cs typeface="Calibri" panose="020F0502020204030204" pitchFamily="34" charset="0"/>
              </a:rPr>
              <a:t>Transcribes one chunk using a distinct Open Source model (like Whisper-Tiny) and compares it to the YouTube auto-captions.</a:t>
            </a:r>
          </a:p>
          <a:p>
            <a:pPr lvl="0"/>
            <a:r>
              <a:rPr lang="en-IN" sz="1400" b="1" dirty="0">
                <a:latin typeface="Calibri" panose="020F0502020204030204" pitchFamily="34" charset="0"/>
                <a:ea typeface="Calibri" panose="020F0502020204030204" pitchFamily="34" charset="0"/>
                <a:cs typeface="Calibri" panose="020F0502020204030204" pitchFamily="34" charset="0"/>
              </a:rPr>
              <a:t>The Constraint:</a:t>
            </a:r>
            <a:r>
              <a:rPr lang="en-IN" sz="1400" dirty="0">
                <a:latin typeface="Calibri" panose="020F0502020204030204" pitchFamily="34" charset="0"/>
                <a:ea typeface="Calibri" panose="020F0502020204030204" pitchFamily="34" charset="0"/>
                <a:cs typeface="Calibri" panose="020F0502020204030204" pitchFamily="34" charset="0"/>
              </a:rPr>
              <a:t> No paid APIs. Use open-source libraries ( </a:t>
            </a:r>
            <a:r>
              <a:rPr lang="en-IN" sz="1400" dirty="0" err="1">
                <a:latin typeface="Calibri" panose="020F0502020204030204" pitchFamily="34" charset="0"/>
                <a:ea typeface="Calibri" panose="020F0502020204030204" pitchFamily="34" charset="0"/>
                <a:cs typeface="Calibri" panose="020F0502020204030204" pitchFamily="34" charset="0"/>
              </a:rPr>
              <a:t>yt-dlp</a:t>
            </a:r>
            <a:r>
              <a:rPr lang="en-IN" sz="1400" dirty="0">
                <a:latin typeface="Calibri" panose="020F0502020204030204" pitchFamily="34" charset="0"/>
                <a:ea typeface="Calibri" panose="020F0502020204030204" pitchFamily="34" charset="0"/>
                <a:cs typeface="Calibri" panose="020F0502020204030204" pitchFamily="34" charset="0"/>
              </a:rPr>
              <a:t>, </a:t>
            </a:r>
            <a:r>
              <a:rPr lang="en-IN" sz="1400" dirty="0" err="1">
                <a:latin typeface="Calibri" panose="020F0502020204030204" pitchFamily="34" charset="0"/>
                <a:ea typeface="Calibri" panose="020F0502020204030204" pitchFamily="34" charset="0"/>
                <a:cs typeface="Calibri" panose="020F0502020204030204" pitchFamily="34" charset="0"/>
              </a:rPr>
              <a:t>pyannote</a:t>
            </a:r>
            <a:r>
              <a:rPr lang="en-IN" sz="1400" dirty="0">
                <a:latin typeface="Calibri" panose="020F0502020204030204" pitchFamily="34" charset="0"/>
                <a:ea typeface="Calibri" panose="020F0502020204030204" pitchFamily="34" charset="0"/>
                <a:cs typeface="Calibri" panose="020F0502020204030204" pitchFamily="34" charset="0"/>
              </a:rPr>
              <a:t>, faster-whisper).</a:t>
            </a:r>
          </a:p>
        </p:txBody>
      </p:sp>
      <p:sp>
        <p:nvSpPr>
          <p:cNvPr id="8" name="Rectangle 1">
            <a:extLst>
              <a:ext uri="{FF2B5EF4-FFF2-40B4-BE49-F238E27FC236}">
                <a16:creationId xmlns:a16="http://schemas.microsoft.com/office/drawing/2014/main" id="{35D8DC3B-9C45-41F0-B2E1-446BE2D6B636}"/>
              </a:ext>
            </a:extLst>
          </p:cNvPr>
          <p:cNvSpPr>
            <a:spLocks noGrp="1" noChangeArrowheads="1"/>
          </p:cNvSpPr>
          <p:nvPr>
            <p:ph type="body" sz="quarter" idx="12"/>
          </p:nvPr>
        </p:nvSpPr>
        <p:spPr bwMode="auto">
          <a:xfrm>
            <a:off x="203887" y="3843702"/>
            <a:ext cx="11852646" cy="224676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eaLnBrk="0" fontAlgn="base" hangingPunct="0">
              <a:spcBef>
                <a:spcPct val="0"/>
              </a:spcBef>
              <a:spcAft>
                <a:spcPct val="0"/>
              </a:spcAft>
              <a:buNone/>
            </a:pPr>
            <a:r>
              <a:rPr lang="en-US" altLang="en-US" sz="1400" b="1" dirty="0">
                <a:ea typeface="Calibri" panose="020F0502020204030204" pitchFamily="34" charset="0"/>
                <a:cs typeface="Calibri" panose="020F0502020204030204" pitchFamily="34" charset="0"/>
              </a:rPr>
              <a:t>1. Ingestion Layer (</a:t>
            </a:r>
            <a:r>
              <a:rPr lang="en-US" altLang="en-US" sz="1400" b="1" dirty="0" err="1">
                <a:ea typeface="Calibri" panose="020F0502020204030204" pitchFamily="34" charset="0"/>
                <a:cs typeface="Calibri" panose="020F0502020204030204" pitchFamily="34" charset="0"/>
              </a:rPr>
              <a:t>yt-dlp</a:t>
            </a:r>
            <a:r>
              <a:rPr lang="en-US" altLang="en-US" sz="1400" b="1" dirty="0">
                <a:ea typeface="Calibri" panose="020F0502020204030204" pitchFamily="34" charset="0"/>
                <a:cs typeface="Calibri" panose="020F0502020204030204" pitchFamily="34" charset="0"/>
              </a:rPr>
              <a:t>):</a:t>
            </a:r>
            <a:r>
              <a:rPr lang="en-US" altLang="en-US" sz="1400" dirty="0">
                <a:ea typeface="Calibri" panose="020F0502020204030204" pitchFamily="34" charset="0"/>
                <a:cs typeface="Calibri" panose="020F0502020204030204" pitchFamily="34" charset="0"/>
              </a:rPr>
              <a:t> Acts as the entry point. It fetches the raw audio stream and official subtitle data (auto-captions) from the provided YouTube URL. The audio is then converted into a high-fidelity WAV format for processing.</a:t>
            </a:r>
          </a:p>
          <a:p>
            <a:pPr marL="0" lvl="0" indent="0" eaLnBrk="0" fontAlgn="base" hangingPunct="0">
              <a:spcBef>
                <a:spcPct val="0"/>
              </a:spcBef>
              <a:spcAft>
                <a:spcPct val="0"/>
              </a:spcAft>
              <a:buNone/>
            </a:pPr>
            <a:r>
              <a:rPr lang="en-US" altLang="en-US" sz="1400" b="1" dirty="0">
                <a:ea typeface="Calibri" panose="020F0502020204030204" pitchFamily="34" charset="0"/>
                <a:cs typeface="Calibri" panose="020F0502020204030204" pitchFamily="34" charset="0"/>
              </a:rPr>
              <a:t>2. Segmentation Layer (</a:t>
            </a:r>
            <a:r>
              <a:rPr lang="en-US" altLang="en-US" sz="1400" b="1" dirty="0" err="1">
                <a:ea typeface="Calibri" panose="020F0502020204030204" pitchFamily="34" charset="0"/>
                <a:cs typeface="Calibri" panose="020F0502020204030204" pitchFamily="34" charset="0"/>
              </a:rPr>
              <a:t>Pydub</a:t>
            </a:r>
            <a:r>
              <a:rPr lang="en-US" altLang="en-US" sz="1400" b="1" dirty="0">
                <a:ea typeface="Calibri" panose="020F0502020204030204" pitchFamily="34" charset="0"/>
                <a:cs typeface="Calibri" panose="020F0502020204030204" pitchFamily="34" charset="0"/>
              </a:rPr>
              <a:t> &amp; </a:t>
            </a:r>
            <a:r>
              <a:rPr lang="en-US" altLang="en-US" sz="1400" b="1" dirty="0" err="1">
                <a:ea typeface="Calibri" panose="020F0502020204030204" pitchFamily="34" charset="0"/>
                <a:cs typeface="Calibri" panose="020F0502020204030204" pitchFamily="34" charset="0"/>
              </a:rPr>
              <a:t>FFmpeg</a:t>
            </a:r>
            <a:r>
              <a:rPr lang="en-US" altLang="en-US" sz="1400" b="1" dirty="0">
                <a:ea typeface="Calibri" panose="020F0502020204030204" pitchFamily="34" charset="0"/>
                <a:cs typeface="Calibri" panose="020F0502020204030204" pitchFamily="34" charset="0"/>
              </a:rPr>
              <a:t>):</a:t>
            </a:r>
            <a:r>
              <a:rPr lang="en-US" altLang="en-US" sz="1400" dirty="0">
                <a:ea typeface="Calibri" panose="020F0502020204030204" pitchFamily="34" charset="0"/>
                <a:cs typeface="Calibri" panose="020F0502020204030204" pitchFamily="34" charset="0"/>
              </a:rPr>
              <a:t> The "Slicer." It takes the raw audio file and cuts it into a clean, 30-second fragment. This layer ensures that the system focuses only on a specific, manageable chunk of speech as requested by the task.</a:t>
            </a:r>
          </a:p>
          <a:p>
            <a:pPr marL="0" lvl="0" indent="0" eaLnBrk="0" fontAlgn="base" hangingPunct="0">
              <a:spcBef>
                <a:spcPct val="0"/>
              </a:spcBef>
              <a:spcAft>
                <a:spcPct val="0"/>
              </a:spcAft>
              <a:buNone/>
            </a:pPr>
            <a:r>
              <a:rPr lang="en-US" altLang="en-US" sz="1400" b="1" dirty="0">
                <a:ea typeface="Calibri" panose="020F0502020204030204" pitchFamily="34" charset="0"/>
                <a:cs typeface="Calibri" panose="020F0502020204030204" pitchFamily="34" charset="0"/>
              </a:rPr>
              <a:t>3. Intelligence Layer (Faster-Whisper):</a:t>
            </a:r>
            <a:r>
              <a:rPr lang="en-US" altLang="en-US" sz="1400" dirty="0">
                <a:ea typeface="Calibri" panose="020F0502020204030204" pitchFamily="34" charset="0"/>
                <a:cs typeface="Calibri" panose="020F0502020204030204" pitchFamily="34" charset="0"/>
              </a:rPr>
              <a:t> The "Brain." This local open-source AI model runs Voice Activity Detection (VAD) to ignore silence and background noise. It transforms the 30-second audio fragment into a structured text script with proper punctuation and capitalization.</a:t>
            </a:r>
          </a:p>
          <a:p>
            <a:pPr marL="0" lvl="0" indent="0" eaLnBrk="0" fontAlgn="base" hangingPunct="0">
              <a:spcBef>
                <a:spcPct val="0"/>
              </a:spcBef>
              <a:spcAft>
                <a:spcPct val="0"/>
              </a:spcAft>
              <a:buNone/>
            </a:pPr>
            <a:r>
              <a:rPr lang="en-US" altLang="en-US" sz="1400" b="1" dirty="0">
                <a:ea typeface="Calibri" panose="020F0502020204030204" pitchFamily="34" charset="0"/>
                <a:cs typeface="Calibri" panose="020F0502020204030204" pitchFamily="34" charset="0"/>
              </a:rPr>
              <a:t>4. Parsing Layer (VTT Cleaner):</a:t>
            </a:r>
            <a:r>
              <a:rPr lang="en-US" altLang="en-US" sz="1400" dirty="0">
                <a:ea typeface="Calibri" panose="020F0502020204030204" pitchFamily="34" charset="0"/>
                <a:cs typeface="Calibri" panose="020F0502020204030204" pitchFamily="34" charset="0"/>
              </a:rPr>
              <a:t> Acts as the "Logic Controller." It parses the downloaded YouTube .</a:t>
            </a:r>
            <a:r>
              <a:rPr lang="en-US" altLang="en-US" sz="1400" dirty="0" err="1">
                <a:ea typeface="Calibri" panose="020F0502020204030204" pitchFamily="34" charset="0"/>
                <a:cs typeface="Calibri" panose="020F0502020204030204" pitchFamily="34" charset="0"/>
              </a:rPr>
              <a:t>vtt</a:t>
            </a:r>
            <a:r>
              <a:rPr lang="en-US" altLang="en-US" sz="1400" dirty="0">
                <a:ea typeface="Calibri" panose="020F0502020204030204" pitchFamily="34" charset="0"/>
                <a:cs typeface="Calibri" panose="020F0502020204030204" pitchFamily="34" charset="0"/>
              </a:rPr>
              <a:t> file, stripping away technical metadata, headers, and timestamps to leave only the raw spoken text for a fair comparison.</a:t>
            </a:r>
          </a:p>
          <a:p>
            <a:pPr marL="0" lvl="0" indent="0" eaLnBrk="0" fontAlgn="base" hangingPunct="0">
              <a:spcBef>
                <a:spcPct val="0"/>
              </a:spcBef>
              <a:spcAft>
                <a:spcPct val="0"/>
              </a:spcAft>
              <a:buNone/>
            </a:pPr>
            <a:r>
              <a:rPr lang="en-US" altLang="en-US" sz="1400" b="1" dirty="0">
                <a:ea typeface="Calibri" panose="020F0502020204030204" pitchFamily="34" charset="0"/>
                <a:cs typeface="Calibri" panose="020F0502020204030204" pitchFamily="34" charset="0"/>
              </a:rPr>
              <a:t>5. Evaluation Layer (</a:t>
            </a:r>
            <a:r>
              <a:rPr lang="en-US" altLang="en-US" sz="1400" b="1" dirty="0" err="1">
                <a:ea typeface="Calibri" panose="020F0502020204030204" pitchFamily="34" charset="0"/>
                <a:cs typeface="Calibri" panose="020F0502020204030204" pitchFamily="34" charset="0"/>
              </a:rPr>
              <a:t>Difflib</a:t>
            </a:r>
            <a:r>
              <a:rPr lang="en-US" altLang="en-US" sz="1400" b="1" dirty="0">
                <a:ea typeface="Calibri" panose="020F0502020204030204" pitchFamily="34" charset="0"/>
                <a:cs typeface="Calibri" panose="020F0502020204030204" pitchFamily="34" charset="0"/>
              </a:rPr>
              <a:t>):</a:t>
            </a:r>
            <a:r>
              <a:rPr lang="en-US" altLang="en-US" sz="1400" dirty="0">
                <a:ea typeface="Calibri" panose="020F0502020204030204" pitchFamily="34" charset="0"/>
                <a:cs typeface="Calibri" panose="020F0502020204030204" pitchFamily="34" charset="0"/>
              </a:rPr>
              <a:t> The "Validator." It performs a side-by-side comparison between the AI-generated text and the official YouTube captions. It calculates a similarity score and generates a professional HTML visual report highlighting the differences.</a:t>
            </a:r>
          </a:p>
        </p:txBody>
      </p:sp>
      <p:sp>
        <p:nvSpPr>
          <p:cNvPr id="9" name="Rectangle: Rounded Corners 8">
            <a:extLst>
              <a:ext uri="{FF2B5EF4-FFF2-40B4-BE49-F238E27FC236}">
                <a16:creationId xmlns:a16="http://schemas.microsoft.com/office/drawing/2014/main" id="{B67965A9-A2AB-4712-9E8A-1571FB552A02}"/>
              </a:ext>
            </a:extLst>
          </p:cNvPr>
          <p:cNvSpPr/>
          <p:nvPr/>
        </p:nvSpPr>
        <p:spPr>
          <a:xfrm>
            <a:off x="203887" y="3566229"/>
            <a:ext cx="2809901" cy="2774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High-Level Program Flow</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
        <p:nvSpPr>
          <p:cNvPr id="11" name="Rectangle: Rounded Corners 10">
            <a:extLst>
              <a:ext uri="{FF2B5EF4-FFF2-40B4-BE49-F238E27FC236}">
                <a16:creationId xmlns:a16="http://schemas.microsoft.com/office/drawing/2014/main" id="{FC540339-1443-4D8C-B0E9-FD051B55F28C}"/>
              </a:ext>
            </a:extLst>
          </p:cNvPr>
          <p:cNvSpPr/>
          <p:nvPr/>
        </p:nvSpPr>
        <p:spPr>
          <a:xfrm>
            <a:off x="287866" y="1168400"/>
            <a:ext cx="2302933" cy="29633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Objective</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83105894"/>
      </p:ext>
    </p:extLst>
  </p:cSld>
  <p:clrMapOvr>
    <a:masterClrMapping/>
  </p:clrMapOvr>
</p:sld>
</file>

<file path=ppt/theme/theme1.xml><?xml version="1.0" encoding="utf-8"?>
<a:theme xmlns:a="http://schemas.openxmlformats.org/drawingml/2006/main" name="JioBlue">
  <a:themeElements>
    <a:clrScheme name="Custom 1">
      <a:dk1>
        <a:srgbClr val="000000"/>
      </a:dk1>
      <a:lt1>
        <a:sysClr val="window" lastClr="FFFFFF"/>
      </a:lt1>
      <a:dk2>
        <a:srgbClr val="1F497D"/>
      </a:dk2>
      <a:lt2>
        <a:srgbClr val="EEECE1"/>
      </a:lt2>
      <a:accent1>
        <a:srgbClr val="008ED3"/>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JioFontStyle">
      <a:majorFont>
        <a:latin typeface="Helvetica Neue Bold"/>
        <a:ea typeface=""/>
        <a:cs typeface=""/>
      </a:majorFont>
      <a:minorFont>
        <a:latin typeface="Helvetica Neu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1" id="{8FE17F64-C639-4DE3-B98C-793DB5077819}" vid="{4F6A9666-AC55-4584-9F17-E128D7459204}"/>
    </a:ext>
  </a:extLst>
</a:theme>
</file>

<file path=ppt/theme/theme2.xml><?xml version="1.0" encoding="utf-8"?>
<a:theme xmlns:a="http://schemas.openxmlformats.org/drawingml/2006/main" name="JioBlue">
  <a:themeElements>
    <a:clrScheme name="Custom 1">
      <a:dk1>
        <a:srgbClr val="000000"/>
      </a:dk1>
      <a:lt1>
        <a:sysClr val="window" lastClr="FFFFFF"/>
      </a:lt1>
      <a:dk2>
        <a:srgbClr val="1F497D"/>
      </a:dk2>
      <a:lt2>
        <a:srgbClr val="EEECE1"/>
      </a:lt2>
      <a:accent1>
        <a:srgbClr val="008ED3"/>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JioFontStyle">
      <a:majorFont>
        <a:latin typeface="Helvetica Neue Bold"/>
        <a:ea typeface=""/>
        <a:cs typeface=""/>
      </a:majorFont>
      <a:minorFont>
        <a:latin typeface="Helvetica Neu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1" id="{8FE17F64-C639-4DE3-B98C-793DB5077819}" vid="{4F6A9666-AC55-4584-9F17-E128D7459204}"/>
    </a:ext>
  </a:extLst>
</a:theme>
</file>

<file path=ppt/theme/theme3.xml><?xml version="1.0" encoding="utf-8"?>
<a:theme xmlns:a="http://schemas.openxmlformats.org/drawingml/2006/main" name="JioBlue">
  <a:themeElements>
    <a:clrScheme name="Custom 1">
      <a:dk1>
        <a:srgbClr val="000000"/>
      </a:dk1>
      <a:lt1>
        <a:sysClr val="window" lastClr="FFFFFF"/>
      </a:lt1>
      <a:dk2>
        <a:srgbClr val="1F497D"/>
      </a:dk2>
      <a:lt2>
        <a:srgbClr val="EEECE1"/>
      </a:lt2>
      <a:accent1>
        <a:srgbClr val="008ED3"/>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JioFontStyle">
      <a:majorFont>
        <a:latin typeface="Helvetica Neue Bold"/>
        <a:ea typeface=""/>
        <a:cs typeface=""/>
      </a:majorFont>
      <a:minorFont>
        <a:latin typeface="Helvetica Neu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1" id="{8FE17F64-C639-4DE3-B98C-793DB5077819}" vid="{4F6A9666-AC55-4584-9F17-E128D745920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d8ab26b9-2d62-4e3d-aaf8-7b17f7159fe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872A23F3F79F947AC71B478C5DE0970" ma:contentTypeVersion="15" ma:contentTypeDescription="Create a new document." ma:contentTypeScope="" ma:versionID="2aa2421c0d9eba03e88885d83ff0d206">
  <xsd:schema xmlns:xsd="http://www.w3.org/2001/XMLSchema" xmlns:xs="http://www.w3.org/2001/XMLSchema" xmlns:p="http://schemas.microsoft.com/office/2006/metadata/properties" xmlns:ns3="d8ab26b9-2d62-4e3d-aaf8-7b17f7159fe3" xmlns:ns4="9d2f532f-1730-4d07-bb75-a2e6d1a20dd3" targetNamespace="http://schemas.microsoft.com/office/2006/metadata/properties" ma:root="true" ma:fieldsID="66666dd46c7e179f69ea1c28ebfa1e40" ns3:_="" ns4:_="">
    <xsd:import namespace="d8ab26b9-2d62-4e3d-aaf8-7b17f7159fe3"/>
    <xsd:import namespace="9d2f532f-1730-4d07-bb75-a2e6d1a20dd3"/>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8ab26b9-2d62-4e3d-aaf8-7b17f7159fe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LengthInSeconds" ma:index="18" nillable="true" ma:displayName="MediaLengthInSeconds" ma:hidden="true" ma:internalName="MediaLengthInSeconds" ma:readOnly="true">
      <xsd:simpleType>
        <xsd:restriction base="dms:Unknown"/>
      </xsd:simpleType>
    </xsd:element>
    <xsd:element name="_activity" ma:index="19" nillable="true" ma:displayName="_activity" ma:hidden="true" ma:internalName="_activity">
      <xsd:simpleType>
        <xsd:restriction base="dms:Note"/>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element name="MediaServiceSystemTags" ma:index="21" nillable="true" ma:displayName="MediaServiceSystemTags" ma:hidden="true" ma:internalName="MediaServiceSystemTags" ma:readOnly="true">
      <xsd:simpleType>
        <xsd:restriction base="dms:Note"/>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d2f532f-1730-4d07-bb75-a2e6d1a20dd3"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35CF985-F1A7-4B82-A80E-D8C1F87A63E2}">
  <ds:schemaRefs>
    <ds:schemaRef ds:uri="http://schemas.openxmlformats.org/package/2006/metadata/core-properties"/>
    <ds:schemaRef ds:uri="http://www.w3.org/XML/1998/namespace"/>
    <ds:schemaRef ds:uri="http://schemas.microsoft.com/office/infopath/2007/PartnerControls"/>
    <ds:schemaRef ds:uri="http://schemas.microsoft.com/office/2006/metadata/properties"/>
    <ds:schemaRef ds:uri="9d2f532f-1730-4d07-bb75-a2e6d1a20dd3"/>
    <ds:schemaRef ds:uri="http://schemas.microsoft.com/office/2006/documentManagement/types"/>
    <ds:schemaRef ds:uri="d8ab26b9-2d62-4e3d-aaf8-7b17f7159fe3"/>
    <ds:schemaRef ds:uri="http://purl.org/dc/dcmitype/"/>
    <ds:schemaRef ds:uri="http://purl.org/dc/terms/"/>
    <ds:schemaRef ds:uri="http://purl.org/dc/elements/1.1/"/>
  </ds:schemaRefs>
</ds:datastoreItem>
</file>

<file path=customXml/itemProps2.xml><?xml version="1.0" encoding="utf-8"?>
<ds:datastoreItem xmlns:ds="http://schemas.openxmlformats.org/officeDocument/2006/customXml" ds:itemID="{3F978B8D-A985-49CD-8D5B-7BC73246C6F8}">
  <ds:schemaRefs>
    <ds:schemaRef ds:uri="9d2f532f-1730-4d07-bb75-a2e6d1a20dd3"/>
    <ds:schemaRef ds:uri="d8ab26b9-2d62-4e3d-aaf8-7b17f7159fe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DC1486D8-3DA1-4F80-AAA1-C035F2C5982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JIO-Blank-DarkBlue</Template>
  <TotalTime>2755</TotalTime>
  <Words>2775</Words>
  <Application>Microsoft Office PowerPoint</Application>
  <PresentationFormat>Widescreen</PresentationFormat>
  <Paragraphs>300</Paragraphs>
  <Slides>18</Slides>
  <Notes>0</Notes>
  <HiddenSlides>0</HiddenSlides>
  <MMClips>2</MMClips>
  <ScaleCrop>false</ScaleCrop>
  <HeadingPairs>
    <vt:vector size="8" baseType="variant">
      <vt:variant>
        <vt:lpstr>Fonts Used</vt:lpstr>
      </vt:variant>
      <vt:variant>
        <vt:i4>6</vt:i4>
      </vt:variant>
      <vt:variant>
        <vt:lpstr>Theme</vt:lpstr>
      </vt:variant>
      <vt:variant>
        <vt:i4>3</vt:i4>
      </vt:variant>
      <vt:variant>
        <vt:lpstr>Embedded OLE Servers</vt:lpstr>
      </vt:variant>
      <vt:variant>
        <vt:i4>2</vt:i4>
      </vt:variant>
      <vt:variant>
        <vt:lpstr>Slide Titles</vt:lpstr>
      </vt:variant>
      <vt:variant>
        <vt:i4>18</vt:i4>
      </vt:variant>
    </vt:vector>
  </HeadingPairs>
  <TitlesOfParts>
    <vt:vector size="29" baseType="lpstr">
      <vt:lpstr>Arial</vt:lpstr>
      <vt:lpstr>Calibri</vt:lpstr>
      <vt:lpstr>Calibri Light</vt:lpstr>
      <vt:lpstr>Helvetica Neue</vt:lpstr>
      <vt:lpstr>Helvetica Neue Bold</vt:lpstr>
      <vt:lpstr>Helvetica Neue Light</vt:lpstr>
      <vt:lpstr>JioBlue</vt:lpstr>
      <vt:lpstr>JioBlue</vt:lpstr>
      <vt:lpstr>JioBlue</vt:lpstr>
      <vt:lpstr>Packager Shell Object</vt:lpstr>
      <vt:lpstr>Document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RIL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Ramanathan.A@ril.com</dc:creator>
  <cp:lastModifiedBy>Venkata Chicha</cp:lastModifiedBy>
  <cp:revision>100</cp:revision>
  <cp:lastPrinted>2023-12-13T13:18:26Z</cp:lastPrinted>
  <dcterms:created xsi:type="dcterms:W3CDTF">2018-06-18T06:43:21Z</dcterms:created>
  <dcterms:modified xsi:type="dcterms:W3CDTF">2026-01-02T07:38:38Z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0x0101005872A23F3F79F947AC71B478C5DE0970</vt:lpwstr>
  </property>
</Properties>
</file>